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B4D2-1B21-4942-830E-CCAAC33AE91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43E-9720-4673-984C-11DD440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B4D2-1B21-4942-830E-CCAAC33AE91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43E-9720-4673-984C-11DD440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9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B4D2-1B21-4942-830E-CCAAC33AE91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43E-9720-4673-984C-11DD440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5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B4D2-1B21-4942-830E-CCAAC33AE91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43E-9720-4673-984C-11DD440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4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B4D2-1B21-4942-830E-CCAAC33AE91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43E-9720-4673-984C-11DD440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7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B4D2-1B21-4942-830E-CCAAC33AE91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43E-9720-4673-984C-11DD440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93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B4D2-1B21-4942-830E-CCAAC33AE91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43E-9720-4673-984C-11DD440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2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B4D2-1B21-4942-830E-CCAAC33AE91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43E-9720-4673-984C-11DD440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8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B4D2-1B21-4942-830E-CCAAC33AE91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43E-9720-4673-984C-11DD440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7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B4D2-1B21-4942-830E-CCAAC33AE91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43E-9720-4673-984C-11DD440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1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B4D2-1B21-4942-830E-CCAAC33AE91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43E-9720-4673-984C-11DD440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AB4D2-1B21-4942-830E-CCAAC33AE914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243E-9720-4673-984C-11DD440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0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1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/>
              <a:t>Презентация книги проф. </a:t>
            </a:r>
            <a:r>
              <a:rPr lang="ru-RU" altLang="ru-RU" sz="2800" dirty="0" err="1"/>
              <a:t>Суви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Салменниеми</a:t>
            </a:r>
            <a:r>
              <a:rPr lang="ru-RU" altLang="ru-RU" sz="2800" dirty="0"/>
              <a:t> «Демократизация и </a:t>
            </a:r>
            <a:r>
              <a:rPr lang="ru-RU" altLang="ru-RU" sz="2800" dirty="0" err="1"/>
              <a:t>гендер</a:t>
            </a:r>
            <a:r>
              <a:rPr lang="ru-RU" altLang="ru-RU" sz="2800" dirty="0"/>
              <a:t> в современной России»</a:t>
            </a:r>
          </a:p>
        </p:txBody>
      </p:sp>
      <p:pic>
        <p:nvPicPr>
          <p:cNvPr id="264213" name="Picture 2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133600"/>
            <a:ext cx="3048000" cy="2286000"/>
          </a:xfrm>
          <a:noFill/>
          <a:ln/>
        </p:spPr>
      </p:pic>
      <p:sp>
        <p:nvSpPr>
          <p:cNvPr id="264204" name="Rectangle 12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auto">
          <a:xfrm>
            <a:off x="0" y="408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4206" name="Rectangle 14"/>
          <p:cNvSpPr>
            <a:spLocks noChangeArrowheads="1"/>
          </p:cNvSpPr>
          <p:nvPr/>
        </p:nvSpPr>
        <p:spPr bwMode="auto">
          <a:xfrm>
            <a:off x="0" y="581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hangingPunct="1"/>
            <a:endParaRPr lang="ru-RU" altLang="ru-RU"/>
          </a:p>
        </p:txBody>
      </p:sp>
      <p:sp>
        <p:nvSpPr>
          <p:cNvPr id="264208" name="AutoShape 16" descr="Профессор из Финляндии рассказала в своей книге о работе Тверского Центра гендерных исследований "/>
          <p:cNvSpPr>
            <a:spLocks noChangeAspect="1" noChangeArrowheads="1"/>
          </p:cNvSpPr>
          <p:nvPr/>
        </p:nvSpPr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4210" name="AutoShape 18" descr="Профессор из Финляндии рассказала в своей книге о работе Тверского Центра гендерных исследований "/>
          <p:cNvSpPr>
            <a:spLocks noChangeAspect="1" noChangeArrowheads="1"/>
          </p:cNvSpPr>
          <p:nvPr/>
        </p:nvSpPr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4212" name="AutoShape 20" descr="Профессор из Финляндии рассказала в своей книге о работе Тверского Центра гендерных исследований "/>
          <p:cNvSpPr>
            <a:spLocks noChangeAspect="1" noChangeArrowheads="1"/>
          </p:cNvSpPr>
          <p:nvPr/>
        </p:nvSpPr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64220" name="Picture 28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133600"/>
            <a:ext cx="4038600" cy="30289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443993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книги проф. Суви Салменниеми «Демократизация и гендер в современной России»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книги проф. Суви Салменниеми «Демократизация и гендер в современной России»</dc:title>
  <dc:creator>MateBook</dc:creator>
  <cp:lastModifiedBy>MateBook</cp:lastModifiedBy>
  <cp:revision>1</cp:revision>
  <dcterms:created xsi:type="dcterms:W3CDTF">2020-12-27T18:40:55Z</dcterms:created>
  <dcterms:modified xsi:type="dcterms:W3CDTF">2020-12-27T18:41:26Z</dcterms:modified>
</cp:coreProperties>
</file>