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CEFE-08CE-49DE-813C-F30329F81459}" type="datetimeFigureOut">
              <a:rPr lang="ru-RU" smtClean="0"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E78C-3E5A-451B-A1A4-98D6706BA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65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CEFE-08CE-49DE-813C-F30329F81459}" type="datetimeFigureOut">
              <a:rPr lang="ru-RU" smtClean="0"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E78C-3E5A-451B-A1A4-98D6706BA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54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CEFE-08CE-49DE-813C-F30329F81459}" type="datetimeFigureOut">
              <a:rPr lang="ru-RU" smtClean="0"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E78C-3E5A-451B-A1A4-98D6706BA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44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CEFE-08CE-49DE-813C-F30329F81459}" type="datetimeFigureOut">
              <a:rPr lang="ru-RU" smtClean="0"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E78C-3E5A-451B-A1A4-98D6706BA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71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CEFE-08CE-49DE-813C-F30329F81459}" type="datetimeFigureOut">
              <a:rPr lang="ru-RU" smtClean="0"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E78C-3E5A-451B-A1A4-98D6706BA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82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CEFE-08CE-49DE-813C-F30329F81459}" type="datetimeFigureOut">
              <a:rPr lang="ru-RU" smtClean="0"/>
              <a:t>27.12.2020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E78C-3E5A-451B-A1A4-98D6706BA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18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CEFE-08CE-49DE-813C-F30329F81459}" type="datetimeFigureOut">
              <a:rPr lang="ru-RU" smtClean="0"/>
              <a:t>27.12.2020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E78C-3E5A-451B-A1A4-98D6706BA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17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CEFE-08CE-49DE-813C-F30329F81459}" type="datetimeFigureOut">
              <a:rPr lang="ru-RU" smtClean="0"/>
              <a:t>27.12.2020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E78C-3E5A-451B-A1A4-98D6706BA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52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CEFE-08CE-49DE-813C-F30329F81459}" type="datetimeFigureOut">
              <a:rPr lang="ru-RU" smtClean="0"/>
              <a:t>27.12.2020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E78C-3E5A-451B-A1A4-98D6706BA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52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CEFE-08CE-49DE-813C-F30329F81459}" type="datetimeFigureOut">
              <a:rPr lang="ru-RU" smtClean="0"/>
              <a:t>27.12.2020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E78C-3E5A-451B-A1A4-98D6706BA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09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CEFE-08CE-49DE-813C-F30329F81459}" type="datetimeFigureOut">
              <a:rPr lang="ru-RU" smtClean="0"/>
              <a:t>27.12.2020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E78C-3E5A-451B-A1A4-98D6706BA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43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8CEFE-08CE-49DE-813C-F30329F81459}" type="datetimeFigureOut">
              <a:rPr lang="ru-RU" smtClean="0"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6E78C-3E5A-451B-A1A4-98D6706BA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69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Презентация книги проф.Джулии Хеммент «Усиление позиций женщин в России»</a:t>
            </a:r>
          </a:p>
        </p:txBody>
      </p:sp>
      <p:pic>
        <p:nvPicPr>
          <p:cNvPr id="238596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484313"/>
            <a:ext cx="6040437" cy="453072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1589828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книги проф.Джулии Хеммент «Усиление позиций женщин в России»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MateBook</dc:creator>
  <cp:lastModifiedBy>MateBook</cp:lastModifiedBy>
  <cp:revision>2</cp:revision>
  <dcterms:created xsi:type="dcterms:W3CDTF">2020-12-27T18:39:50Z</dcterms:created>
  <dcterms:modified xsi:type="dcterms:W3CDTF">2020-12-27T18:40:42Z</dcterms:modified>
</cp:coreProperties>
</file>