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82" r:id="rId9"/>
    <p:sldId id="264" r:id="rId10"/>
    <p:sldId id="277" r:id="rId11"/>
    <p:sldId id="263" r:id="rId12"/>
    <p:sldId id="278" r:id="rId13"/>
    <p:sldId id="279" r:id="rId14"/>
    <p:sldId id="268" r:id="rId15"/>
    <p:sldId id="265" r:id="rId16"/>
    <p:sldId id="266" r:id="rId17"/>
    <p:sldId id="267" r:id="rId18"/>
    <p:sldId id="280" r:id="rId19"/>
    <p:sldId id="281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850E01-0A7E-4118-ABC4-28DCAD32BD91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82"/>
            <p14:sldId id="264"/>
            <p14:sldId id="277"/>
            <p14:sldId id="263"/>
            <p14:sldId id="278"/>
            <p14:sldId id="279"/>
            <p14:sldId id="268"/>
            <p14:sldId id="265"/>
            <p14:sldId id="266"/>
            <p14:sldId id="267"/>
            <p14:sldId id="280"/>
            <p14:sldId id="281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08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9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1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3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8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2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45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7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F3DA-4E58-4D25-A1A0-42E9A99F08F9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804C-1052-4C85-B9B2-636F64A2C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5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РАБОТЫ СТУДЕНТОВ 4 КУРСА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92983"/>
            <a:ext cx="9144000" cy="165576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2024 ГОДУ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72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592" y="408393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процедуре защиты выпускной квалификационной работы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(для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группы)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Предоставление главы 1</a:t>
            </a:r>
            <a:r>
              <a:rPr lang="en-US" dirty="0" smtClean="0"/>
              <a:t>:</a:t>
            </a:r>
            <a:r>
              <a:rPr lang="ru-RU" dirty="0" smtClean="0"/>
              <a:t> 08.04.2024-21.04.2024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главы 2</a:t>
            </a:r>
            <a:r>
              <a:rPr lang="en-US" dirty="0" smtClean="0"/>
              <a:t>:</a:t>
            </a:r>
            <a:r>
              <a:rPr lang="ru-RU" dirty="0" smtClean="0"/>
              <a:t> 22.04.2024-06.05.2024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главы 3</a:t>
            </a:r>
            <a:r>
              <a:rPr lang="en-US" dirty="0" smtClean="0"/>
              <a:t>:</a:t>
            </a:r>
            <a:r>
              <a:rPr lang="ru-RU" dirty="0" smtClean="0"/>
              <a:t> 06.05.2024-19.05.2024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ВКР полностью</a:t>
            </a:r>
            <a:r>
              <a:rPr lang="en-US" dirty="0" smtClean="0"/>
              <a:t>:</a:t>
            </a:r>
            <a:r>
              <a:rPr lang="ru-RU" dirty="0" smtClean="0"/>
              <a:t> 20.05.2024-02.06.2024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Прохождение процедуры предзащиты</a:t>
            </a:r>
            <a:r>
              <a:rPr lang="en-US" dirty="0" smtClean="0"/>
              <a:t>:</a:t>
            </a:r>
            <a:r>
              <a:rPr lang="ru-RU" dirty="0" smtClean="0"/>
              <a:t> 10.06.2024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ВКР в электронном виде на кафедру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06.06.2024 </a:t>
            </a:r>
            <a:r>
              <a:rPr lang="ru-RU" b="1" dirty="0" smtClean="0">
                <a:solidFill>
                  <a:srgbClr val="FF0000"/>
                </a:solidFill>
              </a:rPr>
              <a:t>г.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Полностью готовая ВКР в распечатанном и сшитом виде должна лежать на кафедре 13.06.2024г.!!!</a:t>
            </a:r>
          </a:p>
        </p:txBody>
      </p:sp>
    </p:spTree>
    <p:extLst>
      <p:ext uri="{BB962C8B-B14F-4D97-AF65-F5344CB8AC3E}">
        <p14:creationId xmlns:p14="http://schemas.microsoft.com/office/powerpoint/2010/main" val="7789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318" y="2856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процедуре защиты выпускной квалификационной работы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(для 42,43 групп)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Предоставление главы 1</a:t>
            </a:r>
            <a:r>
              <a:rPr lang="en-US" dirty="0" smtClean="0"/>
              <a:t>:</a:t>
            </a:r>
            <a:r>
              <a:rPr lang="ru-RU" dirty="0" smtClean="0"/>
              <a:t> 25.03.2024-08.04.2024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главы 2</a:t>
            </a:r>
            <a:r>
              <a:rPr lang="en-US" dirty="0" smtClean="0"/>
              <a:t>:</a:t>
            </a:r>
            <a:r>
              <a:rPr lang="ru-RU" dirty="0" smtClean="0"/>
              <a:t> 22.04.2024-06.05.2024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главы 3</a:t>
            </a:r>
            <a:r>
              <a:rPr lang="en-US" dirty="0" smtClean="0"/>
              <a:t>:</a:t>
            </a:r>
            <a:r>
              <a:rPr lang="ru-RU" dirty="0" smtClean="0"/>
              <a:t> 29.04.2024-12.05.2024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ВКР полностью</a:t>
            </a:r>
            <a:r>
              <a:rPr lang="en-US" dirty="0" smtClean="0"/>
              <a:t>:</a:t>
            </a:r>
            <a:r>
              <a:rPr lang="ru-RU" dirty="0" smtClean="0"/>
              <a:t> 20.05.2024-26.05.2024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Прохождение процедуры предзащиты</a:t>
            </a:r>
            <a:r>
              <a:rPr lang="en-US" dirty="0" smtClean="0"/>
              <a:t>:</a:t>
            </a:r>
            <a:r>
              <a:rPr lang="ru-RU" dirty="0" smtClean="0"/>
              <a:t> 5.06.2024, 07.06.2024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Предоставление ВКР в электронном виде на кафедру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01.06.2024 г.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Полностью готовая ВКР в распечатанном и сшитом виде должна лежать на кафедре 07.06.2024-11.06.2024 </a:t>
            </a:r>
            <a:r>
              <a:rPr lang="ru-RU" b="1" dirty="0" err="1" smtClean="0">
                <a:solidFill>
                  <a:srgbClr val="FF0000"/>
                </a:solidFill>
              </a:rPr>
              <a:t>г.г</a:t>
            </a:r>
            <a:r>
              <a:rPr lang="ru-RU" b="1" dirty="0" smtClean="0">
                <a:solidFill>
                  <a:srgbClr val="FF0000"/>
                </a:solidFill>
              </a:rPr>
              <a:t>.!!!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0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Отправить ВКР в электронном виде на кафедру!!!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41 группа – </a:t>
            </a:r>
            <a:r>
              <a:rPr lang="ru-RU" u="sng" dirty="0" smtClean="0">
                <a:solidFill>
                  <a:srgbClr val="FF0000"/>
                </a:solidFill>
              </a:rPr>
              <a:t>до 05 июня 2024 года </a:t>
            </a:r>
            <a:r>
              <a:rPr lang="ru-RU" dirty="0" smtClean="0"/>
              <a:t>включительно</a:t>
            </a:r>
          </a:p>
          <a:p>
            <a:pPr marL="0" indent="0">
              <a:buNone/>
            </a:pPr>
            <a:r>
              <a:rPr lang="ru-RU" dirty="0" smtClean="0"/>
              <a:t>42 группа – </a:t>
            </a:r>
            <a:r>
              <a:rPr lang="ru-RU" u="sng" dirty="0" smtClean="0">
                <a:solidFill>
                  <a:srgbClr val="FF0000"/>
                </a:solidFill>
              </a:rPr>
              <a:t>до 01 июня 2024 года </a:t>
            </a:r>
            <a:r>
              <a:rPr lang="ru-RU" dirty="0" smtClean="0"/>
              <a:t>включительно</a:t>
            </a:r>
          </a:p>
          <a:p>
            <a:pPr marL="0" indent="0">
              <a:buNone/>
            </a:pPr>
            <a:r>
              <a:rPr lang="ru-RU" dirty="0" smtClean="0"/>
              <a:t>43 группа – </a:t>
            </a:r>
            <a:r>
              <a:rPr lang="ru-RU" u="sng" dirty="0" smtClean="0">
                <a:solidFill>
                  <a:srgbClr val="FF0000"/>
                </a:solidFill>
              </a:rPr>
              <a:t>до 05 июня 2024 года </a:t>
            </a:r>
            <a:r>
              <a:rPr lang="ru-RU" dirty="0" smtClean="0"/>
              <a:t>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34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Предзащита ВКР состоится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ru-RU" dirty="0" smtClean="0"/>
              <a:t>1 </a:t>
            </a:r>
            <a:r>
              <a:rPr lang="ru-RU" dirty="0"/>
              <a:t>группа – </a:t>
            </a:r>
            <a:r>
              <a:rPr lang="ru-RU" u="sng" dirty="0" smtClean="0">
                <a:solidFill>
                  <a:srgbClr val="FF0000"/>
                </a:solidFill>
              </a:rPr>
              <a:t>6 </a:t>
            </a:r>
            <a:r>
              <a:rPr lang="ru-RU" u="sng" dirty="0">
                <a:solidFill>
                  <a:srgbClr val="FF0000"/>
                </a:solidFill>
              </a:rPr>
              <a:t>июня 2024 года в </a:t>
            </a:r>
            <a:r>
              <a:rPr lang="ru-RU" u="sng" dirty="0" smtClean="0">
                <a:solidFill>
                  <a:srgbClr val="FF0000"/>
                </a:solidFill>
              </a:rPr>
              <a:t>13-00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42</a:t>
            </a:r>
            <a:r>
              <a:rPr lang="ru-RU" dirty="0" smtClean="0"/>
              <a:t> </a:t>
            </a:r>
            <a:r>
              <a:rPr lang="ru-RU" dirty="0" smtClean="0"/>
              <a:t>группа – </a:t>
            </a:r>
            <a:r>
              <a:rPr lang="ru-RU" u="sng" dirty="0" smtClean="0">
                <a:solidFill>
                  <a:srgbClr val="FF0000"/>
                </a:solidFill>
              </a:rPr>
              <a:t>5 июня 2024 года в 13-00</a:t>
            </a:r>
          </a:p>
          <a:p>
            <a:pPr marL="0" indent="0">
              <a:buNone/>
            </a:pPr>
            <a:r>
              <a:rPr lang="ru-RU" dirty="0" smtClean="0"/>
              <a:t>43 группа – </a:t>
            </a:r>
            <a:r>
              <a:rPr lang="ru-RU" u="sng" dirty="0" smtClean="0">
                <a:solidFill>
                  <a:srgbClr val="FF0000"/>
                </a:solidFill>
              </a:rPr>
              <a:t>7 июня 2024 года в 11-00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087" y="33144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процедуре защиты выпускной квалификационной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Руководствоваться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 !!! </a:t>
            </a:r>
            <a:r>
              <a:rPr lang="ru-RU" dirty="0" smtClean="0"/>
              <a:t>требованиями к выпускной квалификационной работе!!!</a:t>
            </a:r>
          </a:p>
          <a:p>
            <a:pPr marL="0" indent="0" algn="just">
              <a:buNone/>
            </a:pPr>
            <a:r>
              <a:rPr lang="ru-RU" dirty="0" smtClean="0"/>
              <a:t>ВКР, которую вы предоставляете на кафедру включает</a:t>
            </a:r>
            <a:r>
              <a:rPr lang="en-US" dirty="0" smtClean="0"/>
              <a:t>: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Титульный лист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Содержание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Глава 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Глава 2                                                                           переплетается (книжный переплет!!!)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Глава 3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Список использованных источников</a:t>
            </a:r>
            <a:endParaRPr lang="ru-RU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Приложения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Справка на </a:t>
            </a:r>
            <a:r>
              <a:rPr lang="ru-RU" dirty="0" err="1" smtClean="0"/>
              <a:t>антиплагиат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Задание на ВКР                                                            вкладывается в ВКР!!!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Диск с записанной ВКР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>
          <a:xfrm>
            <a:off x="4771505" y="2452255"/>
            <a:ext cx="615142" cy="23774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771505" y="4946073"/>
            <a:ext cx="615142" cy="1155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0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100" y="322023"/>
            <a:ext cx="4101365" cy="64407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868" y="257695"/>
            <a:ext cx="5259146" cy="49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1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791" y="266007"/>
            <a:ext cx="5024790" cy="60506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4564" y="84279"/>
            <a:ext cx="4533254" cy="677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7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475" y="116378"/>
            <a:ext cx="4597562" cy="65644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3674" y="408393"/>
            <a:ext cx="5091578" cy="571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29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ЗАЩИТЫ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Выступление 5-7 минут с презентацией.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выступлении делать акцент на результаты анализа, проведенного в главе 2 и рекомендации, предложенные в главе 3. </a:t>
            </a:r>
            <a:r>
              <a:rPr lang="ru-RU" u="sng" dirty="0" smtClean="0"/>
              <a:t>Никакой теории озвучивать не надо!!!</a:t>
            </a:r>
          </a:p>
          <a:p>
            <a:pPr marL="0" indent="0">
              <a:buNone/>
            </a:pPr>
            <a:r>
              <a:rPr lang="ru-RU" dirty="0" smtClean="0"/>
              <a:t>3. Презентация должна быть максимально наглядной и иллюстрировать ваше выступление.</a:t>
            </a:r>
          </a:p>
          <a:p>
            <a:pPr marL="0" indent="0">
              <a:buNone/>
            </a:pPr>
            <a:r>
              <a:rPr lang="ru-RU" dirty="0" smtClean="0"/>
              <a:t>4. Ваш внешний вид!!!</a:t>
            </a:r>
          </a:p>
        </p:txBody>
      </p:sp>
    </p:spTree>
    <p:extLst>
      <p:ext uri="{BB962C8B-B14F-4D97-AF65-F5344CB8AC3E}">
        <p14:creationId xmlns:p14="http://schemas.microsoft.com/office/powerpoint/2010/main" val="1447462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ВРУЧЕНИЕ ДИПЛОМОВ СОСТОИТСЯ </a:t>
            </a:r>
            <a:r>
              <a:rPr lang="ru-RU" sz="6000" b="1" u="sng" dirty="0" smtClean="0">
                <a:solidFill>
                  <a:srgbClr val="FF0000"/>
                </a:solidFill>
              </a:rPr>
              <a:t>28 ИЮНЯ 2024 ГОДА В 12-00 </a:t>
            </a:r>
            <a:r>
              <a:rPr lang="ru-RU" sz="6000" b="1" dirty="0" smtClean="0"/>
              <a:t>В АУД. 315!!!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0759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Производственная практика научно-исследовательская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Сроки прохождения практики (на предприятии)</a:t>
            </a:r>
            <a:r>
              <a:rPr lang="en-US" dirty="0" smtClean="0"/>
              <a:t>: </a:t>
            </a:r>
            <a:r>
              <a:rPr lang="ru-RU" u="sng" dirty="0" smtClean="0"/>
              <a:t>08.04.2024-21.04.2024 </a:t>
            </a:r>
            <a:r>
              <a:rPr lang="ru-RU" u="sng" dirty="0" err="1" smtClean="0"/>
              <a:t>г.г</a:t>
            </a:r>
            <a:r>
              <a:rPr lang="ru-RU" u="sng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Защита отчета по практике научному руководителю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22.04.2024-28.04.2024 </a:t>
            </a:r>
            <a:r>
              <a:rPr lang="ru-RU" dirty="0" err="1" smtClean="0">
                <a:solidFill>
                  <a:srgbClr val="FF0000"/>
                </a:solidFill>
              </a:rPr>
              <a:t>г.г</a:t>
            </a:r>
            <a:r>
              <a:rPr lang="ru-RU" dirty="0" smtClean="0">
                <a:solidFill>
                  <a:srgbClr val="FF0000"/>
                </a:solidFill>
              </a:rPr>
              <a:t>.!!!!</a:t>
            </a:r>
          </a:p>
          <a:p>
            <a:pPr marL="0" indent="0" algn="just">
              <a:buNone/>
            </a:pPr>
            <a:r>
              <a:rPr lang="ru-RU" dirty="0" smtClean="0"/>
              <a:t>Срок сдачи ведомости в деканат руководителем практики</a:t>
            </a:r>
            <a:r>
              <a:rPr lang="en-US" dirty="0" smtClean="0"/>
              <a:t>: </a:t>
            </a:r>
            <a:r>
              <a:rPr lang="ru-RU" u="sng" dirty="0" smtClean="0"/>
              <a:t>29.04.2024 г.</a:t>
            </a:r>
            <a:endParaRPr lang="ru-RU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1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817" y="238543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Производственная практика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получению профессиональных умений и опыта профессиональной деятельности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Сроки прохождения практики (на предприятии)</a:t>
            </a:r>
            <a:r>
              <a:rPr lang="en-US" dirty="0" smtClean="0"/>
              <a:t>: </a:t>
            </a:r>
            <a:r>
              <a:rPr lang="ru-RU" u="sng" dirty="0" smtClean="0"/>
              <a:t>22.04.2024-05.05.2024 </a:t>
            </a:r>
            <a:r>
              <a:rPr lang="ru-RU" u="sng" dirty="0" err="1" smtClean="0"/>
              <a:t>г.г</a:t>
            </a:r>
            <a:r>
              <a:rPr lang="ru-RU" u="sng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Защита отчета по практике научному руководителю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06.05.2024-12.05.2024 </a:t>
            </a:r>
            <a:r>
              <a:rPr lang="ru-RU" dirty="0" err="1" smtClean="0">
                <a:solidFill>
                  <a:srgbClr val="FF0000"/>
                </a:solidFill>
              </a:rPr>
              <a:t>г.г</a:t>
            </a:r>
            <a:r>
              <a:rPr lang="ru-RU" dirty="0" smtClean="0">
                <a:solidFill>
                  <a:srgbClr val="FF0000"/>
                </a:solidFill>
              </a:rPr>
              <a:t>.!!!! (по факту 06.05.2024-08.05.2024 </a:t>
            </a:r>
            <a:r>
              <a:rPr lang="ru-RU" dirty="0" err="1" smtClean="0">
                <a:solidFill>
                  <a:srgbClr val="FF0000"/>
                </a:solidFill>
              </a:rPr>
              <a:t>г.г</a:t>
            </a:r>
            <a:r>
              <a:rPr lang="ru-RU" dirty="0" smtClean="0">
                <a:solidFill>
                  <a:srgbClr val="FF0000"/>
                </a:solidFill>
              </a:rPr>
              <a:t>.)</a:t>
            </a:r>
          </a:p>
          <a:p>
            <a:pPr marL="0" indent="0" algn="just">
              <a:buNone/>
            </a:pPr>
            <a:r>
              <a:rPr lang="ru-RU" dirty="0" smtClean="0"/>
              <a:t>Срок сдачи ведомости в деканат руководителем практики</a:t>
            </a:r>
            <a:r>
              <a:rPr lang="en-US" dirty="0" smtClean="0"/>
              <a:t>: </a:t>
            </a:r>
            <a:r>
              <a:rPr lang="ru-RU" u="sng" dirty="0" smtClean="0"/>
              <a:t>13.05.2024 г.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Производственная практика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преддипломная практика)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Сроки прохождения практики (в </a:t>
            </a:r>
            <a:r>
              <a:rPr lang="ru-RU" dirty="0" err="1" smtClean="0"/>
              <a:t>ТвГУ</a:t>
            </a:r>
            <a:r>
              <a:rPr lang="ru-RU" dirty="0" smtClean="0"/>
              <a:t> на кафедре финансов)</a:t>
            </a:r>
            <a:r>
              <a:rPr lang="en-US" dirty="0" smtClean="0"/>
              <a:t>: </a:t>
            </a:r>
            <a:r>
              <a:rPr lang="ru-RU" u="sng" dirty="0" smtClean="0"/>
              <a:t>06.05.2024-19.05.2024 </a:t>
            </a:r>
            <a:r>
              <a:rPr lang="ru-RU" u="sng" dirty="0" err="1" smtClean="0"/>
              <a:t>г.г</a:t>
            </a:r>
            <a:r>
              <a:rPr lang="ru-RU" u="sng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Защита отчета по практике научному руководителю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20.05.2024-26.05.2024 </a:t>
            </a:r>
            <a:r>
              <a:rPr lang="ru-RU" dirty="0" err="1" smtClean="0">
                <a:solidFill>
                  <a:srgbClr val="FF0000"/>
                </a:solidFill>
              </a:rPr>
              <a:t>г.г</a:t>
            </a:r>
            <a:r>
              <a:rPr lang="ru-RU" dirty="0" smtClean="0">
                <a:solidFill>
                  <a:srgbClr val="FF0000"/>
                </a:solidFill>
              </a:rPr>
              <a:t>.!!!!</a:t>
            </a:r>
          </a:p>
          <a:p>
            <a:pPr marL="0" indent="0" algn="just">
              <a:buNone/>
            </a:pPr>
            <a:r>
              <a:rPr lang="ru-RU" dirty="0" smtClean="0"/>
              <a:t>Срок сдачи ведомости в деканат руководителем практики</a:t>
            </a:r>
            <a:r>
              <a:rPr lang="en-US" dirty="0" smtClean="0"/>
              <a:t>: </a:t>
            </a:r>
            <a:r>
              <a:rPr lang="ru-RU" u="sng" dirty="0" smtClean="0"/>
              <a:t>27.05.2024 г.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9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462" y="28561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написания отчетов по практике необходимо обратиться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 руководителю практики (определит содержание)</a:t>
            </a:r>
          </a:p>
          <a:p>
            <a:pPr marL="514350" indent="-514350">
              <a:buAutoNum type="arabicPeriod"/>
            </a:pPr>
            <a:r>
              <a:rPr lang="ru-RU" dirty="0" smtClean="0"/>
              <a:t>К программам практик (содержит требования к содержанию и оформлению отчета)</a:t>
            </a:r>
          </a:p>
          <a:p>
            <a:pPr marL="514350" indent="-514350">
              <a:buAutoNum type="arabicPeriod"/>
            </a:pPr>
            <a:r>
              <a:rPr lang="ru-RU" dirty="0" smtClean="0"/>
              <a:t>К файлам с шаблонами отчетов по практикам (формировать строго по ним!!!)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СДАЧА ДОЛГОВ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20.05.2024-26.05.2024 Г.Г.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Сдача государственного экзамена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3815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41 </a:t>
            </a:r>
            <a:r>
              <a:rPr lang="ru-RU" dirty="0"/>
              <a:t>группа </a:t>
            </a:r>
            <a:r>
              <a:rPr lang="ru-RU" dirty="0" smtClean="0"/>
              <a:t> 03.06.2024-04.06.2024 в 10-00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Обзорная лекция 28.05.2024 в 10-00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42 группа 27.05.2024, 30.05.2024 </a:t>
            </a:r>
            <a:r>
              <a:rPr lang="ru-RU" dirty="0" err="1" smtClean="0"/>
              <a:t>г.г</a:t>
            </a:r>
            <a:r>
              <a:rPr lang="ru-RU" dirty="0" smtClean="0"/>
              <a:t>. в 11-00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43 группа 31.05.2024, 03.06.2024 </a:t>
            </a:r>
            <a:r>
              <a:rPr lang="ru-RU" dirty="0" err="1" smtClean="0"/>
              <a:t>г.г</a:t>
            </a:r>
            <a:r>
              <a:rPr lang="ru-RU" dirty="0" smtClean="0"/>
              <a:t>. в 11-00  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Обзорная лекция 22.05.2024 г. в 12-00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>
          <a:xfrm>
            <a:off x="7489073" y="2762697"/>
            <a:ext cx="232757" cy="12385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721830" y="3157426"/>
            <a:ext cx="1041170" cy="1538399"/>
          </a:xfrm>
          <a:prstGeom prst="curvedLeftArrow">
            <a:avLst>
              <a:gd name="adj1" fmla="val 25000"/>
              <a:gd name="adj2" fmla="val 50000"/>
              <a:gd name="adj3" fmla="val 28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0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Прохождение процедуры государственного экзамена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В билете 2 теоретических вопроса и 1 задача.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Время на подготовку к ответу 1 час. Все ответы должны быть зафиксированы на бумаге. Отвечаете устно.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При подготовке к экзамену использовать только рекомендуемую литературу.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Взять с собой ручки и калькулятор. Телефонами пользоваться нельзя!!!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5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выпускной квалификационной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41 группа – 17.06.2024-18.06.204 </a:t>
            </a:r>
            <a:r>
              <a:rPr lang="ru-RU" dirty="0" err="1" smtClean="0"/>
              <a:t>г.г</a:t>
            </a:r>
            <a:r>
              <a:rPr lang="ru-RU" dirty="0" smtClean="0"/>
              <a:t>. в 10-00</a:t>
            </a:r>
          </a:p>
          <a:p>
            <a:pPr marL="0" indent="0">
              <a:buNone/>
            </a:pPr>
            <a:r>
              <a:rPr lang="ru-RU" dirty="0" smtClean="0"/>
              <a:t>42 группа – 11.06.2024, 13.06.2024 </a:t>
            </a:r>
            <a:r>
              <a:rPr lang="ru-RU" dirty="0" err="1" smtClean="0"/>
              <a:t>г.г</a:t>
            </a:r>
            <a:r>
              <a:rPr lang="ru-RU" dirty="0" smtClean="0"/>
              <a:t>. в 11-00</a:t>
            </a:r>
          </a:p>
          <a:p>
            <a:pPr marL="0" indent="0">
              <a:buNone/>
            </a:pPr>
            <a:r>
              <a:rPr lang="ru-RU" dirty="0" smtClean="0"/>
              <a:t>43 группа – 14.06.2024, 19.06.2024 </a:t>
            </a:r>
            <a:r>
              <a:rPr lang="ru-RU" dirty="0" err="1" smtClean="0"/>
              <a:t>г.г</a:t>
            </a:r>
            <a:r>
              <a:rPr lang="ru-RU" dirty="0" smtClean="0"/>
              <a:t>. в 11-00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7" y="408393"/>
            <a:ext cx="8150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27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652</Words>
  <Application>Microsoft Office PowerPoint</Application>
  <PresentationFormat>Широкоэкранный</PresentationFormat>
  <Paragraphs>82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Тема Office</vt:lpstr>
      <vt:lpstr>ПЛАН РАБОТЫ СТУДЕНТОВ 4 КУРСА</vt:lpstr>
      <vt:lpstr>1. Производственная практика научно-исследовательская работа</vt:lpstr>
      <vt:lpstr>2. Производственная практика (практика по получению профессиональных умений и опыта профессиональной деятельности)</vt:lpstr>
      <vt:lpstr>3. Производственная практика (преддипломная практика)</vt:lpstr>
      <vt:lpstr>Для написания отчетов по практике необходимо обратиться:</vt:lpstr>
      <vt:lpstr>СДАЧА ДОЛГОВ</vt:lpstr>
      <vt:lpstr>Сдача государственного экзамена</vt:lpstr>
      <vt:lpstr>Прохождение процедуры государственного экзамена</vt:lpstr>
      <vt:lpstr>Защита выпускной квалификационной работы</vt:lpstr>
      <vt:lpstr>Подготовка к процедуре защиты выпускной квалификационной работы (для 41 группы)</vt:lpstr>
      <vt:lpstr>Подготовка к процедуре защиты выпускной квалификационной работы (для 42,43 групп)</vt:lpstr>
      <vt:lpstr>Отправить ВКР в электронном виде на кафедру!!!</vt:lpstr>
      <vt:lpstr>Предзащита ВКР состоится:</vt:lpstr>
      <vt:lpstr>Подготовка к процедуре защиты выпускной квалификационной работы</vt:lpstr>
      <vt:lpstr>Презентация PowerPoint</vt:lpstr>
      <vt:lpstr>Презентация PowerPoint</vt:lpstr>
      <vt:lpstr>Презентация PowerPoint</vt:lpstr>
      <vt:lpstr>ПРОЦЕДУРА ЗАЩИТЫ: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Толкаченко Оксана Юрьевна</dc:creator>
  <cp:lastModifiedBy>Толкаченко Оксана Юрьевна</cp:lastModifiedBy>
  <cp:revision>25</cp:revision>
  <dcterms:created xsi:type="dcterms:W3CDTF">2021-12-15T11:27:53Z</dcterms:created>
  <dcterms:modified xsi:type="dcterms:W3CDTF">2023-11-08T10:59:00Z</dcterms:modified>
</cp:coreProperties>
</file>