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56" r:id="rId2"/>
    <p:sldId id="258" r:id="rId3"/>
    <p:sldId id="257" r:id="rId4"/>
    <p:sldId id="260" r:id="rId5"/>
    <p:sldId id="272" r:id="rId6"/>
    <p:sldId id="271" r:id="rId7"/>
    <p:sldId id="259" r:id="rId8"/>
    <p:sldId id="27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69" r:id="rId19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CE5C6F-3E55-4DD1-A1D8-FBFD104ADD6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041E3F-ED26-4D36-B07D-72C2DE2E6C2B}">
      <dgm:prSet phldrT="[Текст]"/>
      <dgm:spPr/>
      <dgm:t>
        <a:bodyPr/>
        <a:lstStyle/>
        <a:p>
          <a:r>
            <a:rPr lang="ru-RU" dirty="0"/>
            <a:t>2006-2007 годы – начало муниципальной реформы</a:t>
          </a:r>
        </a:p>
      </dgm:t>
    </dgm:pt>
    <dgm:pt modelId="{216110E4-A62A-4371-A9A0-D30DCA0F50F2}" type="parTrans" cxnId="{0A7D9C09-ECD3-4F6D-B28C-1E539B6453CA}">
      <dgm:prSet/>
      <dgm:spPr/>
      <dgm:t>
        <a:bodyPr/>
        <a:lstStyle/>
        <a:p>
          <a:endParaRPr lang="ru-RU"/>
        </a:p>
      </dgm:t>
    </dgm:pt>
    <dgm:pt modelId="{0D142AF5-EDAB-40BB-A178-6F2B8B93A217}" type="sibTrans" cxnId="{0A7D9C09-ECD3-4F6D-B28C-1E539B6453CA}">
      <dgm:prSet/>
      <dgm:spPr/>
      <dgm:t>
        <a:bodyPr/>
        <a:lstStyle/>
        <a:p>
          <a:endParaRPr lang="ru-RU"/>
        </a:p>
      </dgm:t>
    </dgm:pt>
    <dgm:pt modelId="{125A98DC-56EA-4FCF-AD3B-0B956154D069}">
      <dgm:prSet phldrT="[Текст]"/>
      <dgm:spPr/>
      <dgm:t>
        <a:bodyPr/>
        <a:lstStyle/>
        <a:p>
          <a:r>
            <a:rPr lang="ru-RU" dirty="0"/>
            <a:t>Оценка налогового потенциала МО ВО;</a:t>
          </a:r>
        </a:p>
      </dgm:t>
    </dgm:pt>
    <dgm:pt modelId="{EAC20783-2F4B-4961-BA8C-A0D896012DCF}" type="parTrans" cxnId="{349965CA-40C5-45C6-B7B6-A98C29346550}">
      <dgm:prSet/>
      <dgm:spPr/>
      <dgm:t>
        <a:bodyPr/>
        <a:lstStyle/>
        <a:p>
          <a:endParaRPr lang="ru-RU"/>
        </a:p>
      </dgm:t>
    </dgm:pt>
    <dgm:pt modelId="{D2A23AAE-A105-479E-BC4A-1EEC324621A5}" type="sibTrans" cxnId="{349965CA-40C5-45C6-B7B6-A98C29346550}">
      <dgm:prSet/>
      <dgm:spPr/>
      <dgm:t>
        <a:bodyPr/>
        <a:lstStyle/>
        <a:p>
          <a:endParaRPr lang="ru-RU"/>
        </a:p>
      </dgm:t>
    </dgm:pt>
    <dgm:pt modelId="{D35DD64C-5A13-4D77-AAC7-582A919480FB}">
      <dgm:prSet phldrT="[Текст]"/>
      <dgm:spPr/>
      <dgm:t>
        <a:bodyPr/>
        <a:lstStyle/>
        <a:p>
          <a:r>
            <a:rPr lang="ru-RU" dirty="0"/>
            <a:t>Внедрение принципов БОР</a:t>
          </a:r>
        </a:p>
      </dgm:t>
    </dgm:pt>
    <dgm:pt modelId="{F08F744C-DAF2-4ADC-A857-616782BEC903}" type="parTrans" cxnId="{7603DFD2-C764-47DA-A4B1-A70090E8D734}">
      <dgm:prSet/>
      <dgm:spPr/>
      <dgm:t>
        <a:bodyPr/>
        <a:lstStyle/>
        <a:p>
          <a:endParaRPr lang="ru-RU"/>
        </a:p>
      </dgm:t>
    </dgm:pt>
    <dgm:pt modelId="{AE5701D8-C058-43E1-B8CE-562E8C14FA88}" type="sibTrans" cxnId="{7603DFD2-C764-47DA-A4B1-A70090E8D734}">
      <dgm:prSet/>
      <dgm:spPr/>
      <dgm:t>
        <a:bodyPr/>
        <a:lstStyle/>
        <a:p>
          <a:endParaRPr lang="ru-RU"/>
        </a:p>
      </dgm:t>
    </dgm:pt>
    <dgm:pt modelId="{5DE64E29-F79E-47E4-B673-0DD238DAE010}">
      <dgm:prSet phldrT="[Текст]"/>
      <dgm:spPr/>
      <dgm:t>
        <a:bodyPr/>
        <a:lstStyle/>
        <a:p>
          <a:r>
            <a:rPr lang="ru-RU" dirty="0"/>
            <a:t>Оценка эффективности расходов регионального бюджета</a:t>
          </a:r>
        </a:p>
      </dgm:t>
    </dgm:pt>
    <dgm:pt modelId="{536A442D-73CF-4BA1-89C7-DFE3A8A967D2}" type="parTrans" cxnId="{7095B09A-2F07-474E-B888-4C9947550B77}">
      <dgm:prSet/>
      <dgm:spPr/>
      <dgm:t>
        <a:bodyPr/>
        <a:lstStyle/>
        <a:p>
          <a:endParaRPr lang="ru-RU"/>
        </a:p>
      </dgm:t>
    </dgm:pt>
    <dgm:pt modelId="{D1ECD3F5-30A0-4952-986C-25219DE1C460}" type="sibTrans" cxnId="{7095B09A-2F07-474E-B888-4C9947550B77}">
      <dgm:prSet/>
      <dgm:spPr/>
      <dgm:t>
        <a:bodyPr/>
        <a:lstStyle/>
        <a:p>
          <a:endParaRPr lang="ru-RU"/>
        </a:p>
      </dgm:t>
    </dgm:pt>
    <dgm:pt modelId="{76905746-3B32-4EA1-8E76-F8D832F8C6B2}">
      <dgm:prSet phldrT="[Текст]"/>
      <dgm:spPr/>
      <dgm:t>
        <a:bodyPr/>
        <a:lstStyle/>
        <a:p>
          <a:r>
            <a:rPr lang="ru-RU" dirty="0"/>
            <a:t>Публикации </a:t>
          </a:r>
        </a:p>
      </dgm:t>
    </dgm:pt>
    <dgm:pt modelId="{B78A47AF-81F9-4600-8514-0E2B3CD014DC}" type="parTrans" cxnId="{4F10D2C5-60C0-4898-9E85-9421D2B29F8D}">
      <dgm:prSet/>
      <dgm:spPr/>
      <dgm:t>
        <a:bodyPr/>
        <a:lstStyle/>
        <a:p>
          <a:endParaRPr lang="ru-RU"/>
        </a:p>
      </dgm:t>
    </dgm:pt>
    <dgm:pt modelId="{06A4FE7D-DCEA-4190-BD10-F2B58CA3DFF2}" type="sibTrans" cxnId="{4F10D2C5-60C0-4898-9E85-9421D2B29F8D}">
      <dgm:prSet/>
      <dgm:spPr/>
      <dgm:t>
        <a:bodyPr/>
        <a:lstStyle/>
        <a:p>
          <a:endParaRPr lang="ru-RU"/>
        </a:p>
      </dgm:t>
    </dgm:pt>
    <dgm:pt modelId="{D55BC03B-05DE-45CB-ACF0-3E102AEE3BF7}">
      <dgm:prSet phldrT="[Текст]"/>
      <dgm:spPr/>
      <dgm:t>
        <a:bodyPr/>
        <a:lstStyle/>
        <a:p>
          <a:r>
            <a:rPr lang="ru-RU" dirty="0"/>
            <a:t>Совместные публикации в журнале Вестник АКСОР</a:t>
          </a:r>
        </a:p>
      </dgm:t>
    </dgm:pt>
    <dgm:pt modelId="{ACE15753-5B7E-44FD-AFCF-6EE5047A56CE}" type="parTrans" cxnId="{4D9F3D99-5C64-4460-8EE4-7777FF319C86}">
      <dgm:prSet/>
      <dgm:spPr/>
      <dgm:t>
        <a:bodyPr/>
        <a:lstStyle/>
        <a:p>
          <a:endParaRPr lang="ru-RU"/>
        </a:p>
      </dgm:t>
    </dgm:pt>
    <dgm:pt modelId="{124337E3-7DF1-4DCE-A407-57CB2D13D99A}" type="sibTrans" cxnId="{4D9F3D99-5C64-4460-8EE4-7777FF319C86}">
      <dgm:prSet/>
      <dgm:spPr/>
      <dgm:t>
        <a:bodyPr/>
        <a:lstStyle/>
        <a:p>
          <a:endParaRPr lang="ru-RU"/>
        </a:p>
      </dgm:t>
    </dgm:pt>
    <dgm:pt modelId="{1551A1BF-0519-4D01-80CB-F19F897DEBC6}">
      <dgm:prSet phldrT="[Текст]"/>
      <dgm:spPr/>
      <dgm:t>
        <a:bodyPr/>
        <a:lstStyle/>
        <a:p>
          <a:r>
            <a:rPr lang="ru-RU" dirty="0"/>
            <a:t>Разработка рекомендаций по наращиванию доходов бюджетов МО ВО</a:t>
          </a:r>
        </a:p>
      </dgm:t>
    </dgm:pt>
    <dgm:pt modelId="{B67D4463-ECE4-495B-AF71-2895199494C0}" type="parTrans" cxnId="{000BC770-03A2-402D-AB66-B4D090EB41F5}">
      <dgm:prSet/>
      <dgm:spPr/>
    </dgm:pt>
    <dgm:pt modelId="{8DD2754C-3704-4D29-B311-3C30D448928D}" type="sibTrans" cxnId="{000BC770-03A2-402D-AB66-B4D090EB41F5}">
      <dgm:prSet/>
      <dgm:spPr/>
    </dgm:pt>
    <dgm:pt modelId="{4DDDF7F4-86CE-4C3C-AF97-96FD2FA1BEFB}" type="pres">
      <dgm:prSet presAssocID="{46CE5C6F-3E55-4DD1-A1D8-FBFD104ADD66}" presName="Name0" presStyleCnt="0">
        <dgm:presLayoutVars>
          <dgm:dir/>
          <dgm:animLvl val="lvl"/>
          <dgm:resizeHandles val="exact"/>
        </dgm:presLayoutVars>
      </dgm:prSet>
      <dgm:spPr/>
    </dgm:pt>
    <dgm:pt modelId="{69FB5B5D-C3EF-4A92-A210-68F393316EBC}" type="pres">
      <dgm:prSet presAssocID="{18041E3F-ED26-4D36-B07D-72C2DE2E6C2B}" presName="composite" presStyleCnt="0"/>
      <dgm:spPr/>
    </dgm:pt>
    <dgm:pt modelId="{42E1B6E9-3DE5-43C0-A90E-9CCF3D384988}" type="pres">
      <dgm:prSet presAssocID="{18041E3F-ED26-4D36-B07D-72C2DE2E6C2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639E115-FADF-44F2-AE6D-0BF7CB6850FE}" type="pres">
      <dgm:prSet presAssocID="{18041E3F-ED26-4D36-B07D-72C2DE2E6C2B}" presName="desTx" presStyleLbl="alignAccFollowNode1" presStyleIdx="0" presStyleCnt="3">
        <dgm:presLayoutVars>
          <dgm:bulletEnabled val="1"/>
        </dgm:presLayoutVars>
      </dgm:prSet>
      <dgm:spPr/>
    </dgm:pt>
    <dgm:pt modelId="{9210E43C-0CAC-4852-A020-13412DE6AD17}" type="pres">
      <dgm:prSet presAssocID="{0D142AF5-EDAB-40BB-A178-6F2B8B93A217}" presName="space" presStyleCnt="0"/>
      <dgm:spPr/>
    </dgm:pt>
    <dgm:pt modelId="{18FC5A57-80D0-41AF-A675-4DEF4748345C}" type="pres">
      <dgm:prSet presAssocID="{D35DD64C-5A13-4D77-AAC7-582A919480FB}" presName="composite" presStyleCnt="0"/>
      <dgm:spPr/>
    </dgm:pt>
    <dgm:pt modelId="{F9AB6689-470F-4468-A842-C494D434C48C}" type="pres">
      <dgm:prSet presAssocID="{D35DD64C-5A13-4D77-AAC7-582A919480F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D8E9E467-0AF6-42E1-B9E0-BFB4F53522BC}" type="pres">
      <dgm:prSet presAssocID="{D35DD64C-5A13-4D77-AAC7-582A919480FB}" presName="desTx" presStyleLbl="alignAccFollowNode1" presStyleIdx="1" presStyleCnt="3">
        <dgm:presLayoutVars>
          <dgm:bulletEnabled val="1"/>
        </dgm:presLayoutVars>
      </dgm:prSet>
      <dgm:spPr/>
    </dgm:pt>
    <dgm:pt modelId="{22ACDF72-B45C-4E33-A82C-D9A4E87CD29B}" type="pres">
      <dgm:prSet presAssocID="{AE5701D8-C058-43E1-B8CE-562E8C14FA88}" presName="space" presStyleCnt="0"/>
      <dgm:spPr/>
    </dgm:pt>
    <dgm:pt modelId="{405F629F-8123-49C8-AD0C-D19EF97A24D1}" type="pres">
      <dgm:prSet presAssocID="{76905746-3B32-4EA1-8E76-F8D832F8C6B2}" presName="composite" presStyleCnt="0"/>
      <dgm:spPr/>
    </dgm:pt>
    <dgm:pt modelId="{A8B33DFD-10AD-4031-A216-87DB847A3873}" type="pres">
      <dgm:prSet presAssocID="{76905746-3B32-4EA1-8E76-F8D832F8C6B2}" presName="parTx" presStyleLbl="alignNode1" presStyleIdx="2" presStyleCnt="3" custLinFactNeighborX="927">
        <dgm:presLayoutVars>
          <dgm:chMax val="0"/>
          <dgm:chPref val="0"/>
          <dgm:bulletEnabled val="1"/>
        </dgm:presLayoutVars>
      </dgm:prSet>
      <dgm:spPr/>
    </dgm:pt>
    <dgm:pt modelId="{69D319D1-B72F-4D81-87C6-30691248F8EA}" type="pres">
      <dgm:prSet presAssocID="{76905746-3B32-4EA1-8E76-F8D832F8C6B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A7D9C09-ECD3-4F6D-B28C-1E539B6453CA}" srcId="{46CE5C6F-3E55-4DD1-A1D8-FBFD104ADD66}" destId="{18041E3F-ED26-4D36-B07D-72C2DE2E6C2B}" srcOrd="0" destOrd="0" parTransId="{216110E4-A62A-4371-A9A0-D30DCA0F50F2}" sibTransId="{0D142AF5-EDAB-40BB-A178-6F2B8B93A217}"/>
    <dgm:cxn modelId="{702D4517-7E9F-4D80-B328-76F289B1F61E}" type="presOf" srcId="{D35DD64C-5A13-4D77-AAC7-582A919480FB}" destId="{F9AB6689-470F-4468-A842-C494D434C48C}" srcOrd="0" destOrd="0" presId="urn:microsoft.com/office/officeart/2005/8/layout/hList1"/>
    <dgm:cxn modelId="{09391E20-D8F4-4A5F-9CB0-C1332DDCB769}" type="presOf" srcId="{46CE5C6F-3E55-4DD1-A1D8-FBFD104ADD66}" destId="{4DDDF7F4-86CE-4C3C-AF97-96FD2FA1BEFB}" srcOrd="0" destOrd="0" presId="urn:microsoft.com/office/officeart/2005/8/layout/hList1"/>
    <dgm:cxn modelId="{5050A24A-4BD7-4D4D-968C-FAF22A20DB8A}" type="presOf" srcId="{5DE64E29-F79E-47E4-B673-0DD238DAE010}" destId="{D8E9E467-0AF6-42E1-B9E0-BFB4F53522BC}" srcOrd="0" destOrd="0" presId="urn:microsoft.com/office/officeart/2005/8/layout/hList1"/>
    <dgm:cxn modelId="{000BC770-03A2-402D-AB66-B4D090EB41F5}" srcId="{18041E3F-ED26-4D36-B07D-72C2DE2E6C2B}" destId="{1551A1BF-0519-4D01-80CB-F19F897DEBC6}" srcOrd="1" destOrd="0" parTransId="{B67D4463-ECE4-495B-AF71-2895199494C0}" sibTransId="{8DD2754C-3704-4D29-B311-3C30D448928D}"/>
    <dgm:cxn modelId="{34C03F96-10EE-43F3-82BE-DB482251339B}" type="presOf" srcId="{1551A1BF-0519-4D01-80CB-F19F897DEBC6}" destId="{8639E115-FADF-44F2-AE6D-0BF7CB6850FE}" srcOrd="0" destOrd="1" presId="urn:microsoft.com/office/officeart/2005/8/layout/hList1"/>
    <dgm:cxn modelId="{4D9F3D99-5C64-4460-8EE4-7777FF319C86}" srcId="{76905746-3B32-4EA1-8E76-F8D832F8C6B2}" destId="{D55BC03B-05DE-45CB-ACF0-3E102AEE3BF7}" srcOrd="0" destOrd="0" parTransId="{ACE15753-5B7E-44FD-AFCF-6EE5047A56CE}" sibTransId="{124337E3-7DF1-4DCE-A407-57CB2D13D99A}"/>
    <dgm:cxn modelId="{7095B09A-2F07-474E-B888-4C9947550B77}" srcId="{D35DD64C-5A13-4D77-AAC7-582A919480FB}" destId="{5DE64E29-F79E-47E4-B673-0DD238DAE010}" srcOrd="0" destOrd="0" parTransId="{536A442D-73CF-4BA1-89C7-DFE3A8A967D2}" sibTransId="{D1ECD3F5-30A0-4952-986C-25219DE1C460}"/>
    <dgm:cxn modelId="{3F70FB9A-D33D-4869-BD5F-B18FE6675392}" type="presOf" srcId="{125A98DC-56EA-4FCF-AD3B-0B956154D069}" destId="{8639E115-FADF-44F2-AE6D-0BF7CB6850FE}" srcOrd="0" destOrd="0" presId="urn:microsoft.com/office/officeart/2005/8/layout/hList1"/>
    <dgm:cxn modelId="{5CFF06B5-F42B-40D0-A073-847A62E18248}" type="presOf" srcId="{18041E3F-ED26-4D36-B07D-72C2DE2E6C2B}" destId="{42E1B6E9-3DE5-43C0-A90E-9CCF3D384988}" srcOrd="0" destOrd="0" presId="urn:microsoft.com/office/officeart/2005/8/layout/hList1"/>
    <dgm:cxn modelId="{099850BA-E961-4818-A261-611305CAF964}" type="presOf" srcId="{D55BC03B-05DE-45CB-ACF0-3E102AEE3BF7}" destId="{69D319D1-B72F-4D81-87C6-30691248F8EA}" srcOrd="0" destOrd="0" presId="urn:microsoft.com/office/officeart/2005/8/layout/hList1"/>
    <dgm:cxn modelId="{4F10D2C5-60C0-4898-9E85-9421D2B29F8D}" srcId="{46CE5C6F-3E55-4DD1-A1D8-FBFD104ADD66}" destId="{76905746-3B32-4EA1-8E76-F8D832F8C6B2}" srcOrd="2" destOrd="0" parTransId="{B78A47AF-81F9-4600-8514-0E2B3CD014DC}" sibTransId="{06A4FE7D-DCEA-4190-BD10-F2B58CA3DFF2}"/>
    <dgm:cxn modelId="{B46802C8-7C1E-4187-8021-0C3A02481B16}" type="presOf" srcId="{76905746-3B32-4EA1-8E76-F8D832F8C6B2}" destId="{A8B33DFD-10AD-4031-A216-87DB847A3873}" srcOrd="0" destOrd="0" presId="urn:microsoft.com/office/officeart/2005/8/layout/hList1"/>
    <dgm:cxn modelId="{349965CA-40C5-45C6-B7B6-A98C29346550}" srcId="{18041E3F-ED26-4D36-B07D-72C2DE2E6C2B}" destId="{125A98DC-56EA-4FCF-AD3B-0B956154D069}" srcOrd="0" destOrd="0" parTransId="{EAC20783-2F4B-4961-BA8C-A0D896012DCF}" sibTransId="{D2A23AAE-A105-479E-BC4A-1EEC324621A5}"/>
    <dgm:cxn modelId="{7603DFD2-C764-47DA-A4B1-A70090E8D734}" srcId="{46CE5C6F-3E55-4DD1-A1D8-FBFD104ADD66}" destId="{D35DD64C-5A13-4D77-AAC7-582A919480FB}" srcOrd="1" destOrd="0" parTransId="{F08F744C-DAF2-4ADC-A857-616782BEC903}" sibTransId="{AE5701D8-C058-43E1-B8CE-562E8C14FA88}"/>
    <dgm:cxn modelId="{EF8DCFB1-1111-430B-9533-EBD6DDE970F8}" type="presParOf" srcId="{4DDDF7F4-86CE-4C3C-AF97-96FD2FA1BEFB}" destId="{69FB5B5D-C3EF-4A92-A210-68F393316EBC}" srcOrd="0" destOrd="0" presId="urn:microsoft.com/office/officeart/2005/8/layout/hList1"/>
    <dgm:cxn modelId="{46DBA225-DE9A-413C-B88B-269544FB2251}" type="presParOf" srcId="{69FB5B5D-C3EF-4A92-A210-68F393316EBC}" destId="{42E1B6E9-3DE5-43C0-A90E-9CCF3D384988}" srcOrd="0" destOrd="0" presId="urn:microsoft.com/office/officeart/2005/8/layout/hList1"/>
    <dgm:cxn modelId="{32F48C6D-AF8C-4B67-AF60-EA14F2E20C45}" type="presParOf" srcId="{69FB5B5D-C3EF-4A92-A210-68F393316EBC}" destId="{8639E115-FADF-44F2-AE6D-0BF7CB6850FE}" srcOrd="1" destOrd="0" presId="urn:microsoft.com/office/officeart/2005/8/layout/hList1"/>
    <dgm:cxn modelId="{7A4E2C8C-7846-4833-AAE7-E8FD6113A8B5}" type="presParOf" srcId="{4DDDF7F4-86CE-4C3C-AF97-96FD2FA1BEFB}" destId="{9210E43C-0CAC-4852-A020-13412DE6AD17}" srcOrd="1" destOrd="0" presId="urn:microsoft.com/office/officeart/2005/8/layout/hList1"/>
    <dgm:cxn modelId="{F6464CA5-6223-42AF-B880-75A8405A9125}" type="presParOf" srcId="{4DDDF7F4-86CE-4C3C-AF97-96FD2FA1BEFB}" destId="{18FC5A57-80D0-41AF-A675-4DEF4748345C}" srcOrd="2" destOrd="0" presId="urn:microsoft.com/office/officeart/2005/8/layout/hList1"/>
    <dgm:cxn modelId="{A8685859-8B5E-452C-8D92-BDD0D80F206E}" type="presParOf" srcId="{18FC5A57-80D0-41AF-A675-4DEF4748345C}" destId="{F9AB6689-470F-4468-A842-C494D434C48C}" srcOrd="0" destOrd="0" presId="urn:microsoft.com/office/officeart/2005/8/layout/hList1"/>
    <dgm:cxn modelId="{3A585F32-E412-41F0-8A66-6610E7CB98F1}" type="presParOf" srcId="{18FC5A57-80D0-41AF-A675-4DEF4748345C}" destId="{D8E9E467-0AF6-42E1-B9E0-BFB4F53522BC}" srcOrd="1" destOrd="0" presId="urn:microsoft.com/office/officeart/2005/8/layout/hList1"/>
    <dgm:cxn modelId="{53F48370-9473-4B8A-B4AF-E3030A453B03}" type="presParOf" srcId="{4DDDF7F4-86CE-4C3C-AF97-96FD2FA1BEFB}" destId="{22ACDF72-B45C-4E33-A82C-D9A4E87CD29B}" srcOrd="3" destOrd="0" presId="urn:microsoft.com/office/officeart/2005/8/layout/hList1"/>
    <dgm:cxn modelId="{23CD774A-C761-4C03-92E0-1541D8512313}" type="presParOf" srcId="{4DDDF7F4-86CE-4C3C-AF97-96FD2FA1BEFB}" destId="{405F629F-8123-49C8-AD0C-D19EF97A24D1}" srcOrd="4" destOrd="0" presId="urn:microsoft.com/office/officeart/2005/8/layout/hList1"/>
    <dgm:cxn modelId="{98EB45AD-C926-4824-9E45-0A995332964E}" type="presParOf" srcId="{405F629F-8123-49C8-AD0C-D19EF97A24D1}" destId="{A8B33DFD-10AD-4031-A216-87DB847A3873}" srcOrd="0" destOrd="0" presId="urn:microsoft.com/office/officeart/2005/8/layout/hList1"/>
    <dgm:cxn modelId="{F6E8C993-CD46-46DA-AE5A-F128D58955E4}" type="presParOf" srcId="{405F629F-8123-49C8-AD0C-D19EF97A24D1}" destId="{69D319D1-B72F-4D81-87C6-30691248F8E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BE9235-3C17-4D64-974E-94BD1597BDC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347E79-17C1-403F-A99A-20C8184CF9DC}">
      <dgm:prSet phldrT="[Текст]"/>
      <dgm:spPr/>
      <dgm:t>
        <a:bodyPr/>
        <a:lstStyle/>
        <a:p>
          <a:r>
            <a:rPr lang="ru-RU" dirty="0"/>
            <a:t>Общественная палата Владимирской области</a:t>
          </a:r>
        </a:p>
      </dgm:t>
    </dgm:pt>
    <dgm:pt modelId="{648B264B-AF4A-4D81-A317-D74780379B5E}" type="parTrans" cxnId="{67EF0AC4-2030-4148-9A1D-EB2D1B875C0B}">
      <dgm:prSet/>
      <dgm:spPr/>
      <dgm:t>
        <a:bodyPr/>
        <a:lstStyle/>
        <a:p>
          <a:endParaRPr lang="ru-RU"/>
        </a:p>
      </dgm:t>
    </dgm:pt>
    <dgm:pt modelId="{88BD5352-FCE0-4048-AD09-DBEE19D364E4}" type="sibTrans" cxnId="{67EF0AC4-2030-4148-9A1D-EB2D1B875C0B}">
      <dgm:prSet/>
      <dgm:spPr/>
      <dgm:t>
        <a:bodyPr/>
        <a:lstStyle/>
        <a:p>
          <a:endParaRPr lang="ru-RU"/>
        </a:p>
      </dgm:t>
    </dgm:pt>
    <dgm:pt modelId="{00A2D775-F0C4-485F-8E91-3CF089EBB687}">
      <dgm:prSet phldrT="[Текст]"/>
      <dgm:spPr/>
      <dgm:t>
        <a:bodyPr/>
        <a:lstStyle/>
        <a:p>
          <a:r>
            <a:rPr lang="ru-RU" dirty="0"/>
            <a:t>НКО</a:t>
          </a:r>
        </a:p>
      </dgm:t>
    </dgm:pt>
    <dgm:pt modelId="{398226C0-14F1-455A-AAE9-64EA38856C54}" type="parTrans" cxnId="{DDCC93DB-ECFD-4599-B837-1E36C53C5051}">
      <dgm:prSet/>
      <dgm:spPr/>
      <dgm:t>
        <a:bodyPr/>
        <a:lstStyle/>
        <a:p>
          <a:endParaRPr lang="ru-RU"/>
        </a:p>
      </dgm:t>
    </dgm:pt>
    <dgm:pt modelId="{7DF8F481-E1AE-4D05-A867-B3EEA2DC794C}" type="sibTrans" cxnId="{DDCC93DB-ECFD-4599-B837-1E36C53C5051}">
      <dgm:prSet/>
      <dgm:spPr/>
      <dgm:t>
        <a:bodyPr/>
        <a:lstStyle/>
        <a:p>
          <a:endParaRPr lang="ru-RU"/>
        </a:p>
      </dgm:t>
    </dgm:pt>
    <dgm:pt modelId="{8691C359-6998-4DED-B954-6CBFB4B05BDA}">
      <dgm:prSet phldrT="[Текст]"/>
      <dgm:spPr/>
      <dgm:t>
        <a:bodyPr/>
        <a:lstStyle/>
        <a:p>
          <a:r>
            <a:rPr lang="ru-RU" dirty="0"/>
            <a:t>Образовательные организации ВО и СПО</a:t>
          </a:r>
        </a:p>
      </dgm:t>
    </dgm:pt>
    <dgm:pt modelId="{3C1646C2-9E72-417A-98B7-A0255F31D627}" type="parTrans" cxnId="{8EE27FF8-6CD6-4425-A697-71D8107185BC}">
      <dgm:prSet/>
      <dgm:spPr/>
      <dgm:t>
        <a:bodyPr/>
        <a:lstStyle/>
        <a:p>
          <a:endParaRPr lang="ru-RU"/>
        </a:p>
      </dgm:t>
    </dgm:pt>
    <dgm:pt modelId="{33C74F1B-68F6-43CF-A197-534D997D2104}" type="sibTrans" cxnId="{8EE27FF8-6CD6-4425-A697-71D8107185BC}">
      <dgm:prSet/>
      <dgm:spPr/>
      <dgm:t>
        <a:bodyPr/>
        <a:lstStyle/>
        <a:p>
          <a:endParaRPr lang="ru-RU"/>
        </a:p>
      </dgm:t>
    </dgm:pt>
    <dgm:pt modelId="{DC81582E-B69E-4D92-9AC2-63A67901430D}">
      <dgm:prSet phldrT="[Текст]"/>
      <dgm:spPr/>
      <dgm:t>
        <a:bodyPr/>
        <a:lstStyle/>
        <a:p>
          <a:r>
            <a:rPr lang="ru-RU" dirty="0"/>
            <a:t>СМИ, социальные сети</a:t>
          </a:r>
        </a:p>
      </dgm:t>
    </dgm:pt>
    <dgm:pt modelId="{AC2511A6-D559-4545-859E-ABCD8D513CCD}" type="parTrans" cxnId="{B7D70DFE-F118-424A-8AA2-B4AC08AAFDDE}">
      <dgm:prSet/>
      <dgm:spPr/>
      <dgm:t>
        <a:bodyPr/>
        <a:lstStyle/>
        <a:p>
          <a:endParaRPr lang="ru-RU"/>
        </a:p>
      </dgm:t>
    </dgm:pt>
    <dgm:pt modelId="{81E44317-E194-4620-93F1-1A98410DCA96}" type="sibTrans" cxnId="{B7D70DFE-F118-424A-8AA2-B4AC08AAFDDE}">
      <dgm:prSet/>
      <dgm:spPr/>
      <dgm:t>
        <a:bodyPr/>
        <a:lstStyle/>
        <a:p>
          <a:endParaRPr lang="ru-RU"/>
        </a:p>
      </dgm:t>
    </dgm:pt>
    <dgm:pt modelId="{5E6BEF1C-FDA9-4C00-A19C-0BB17D029FF0}" type="pres">
      <dgm:prSet presAssocID="{8EBE9235-3C17-4D64-974E-94BD1597BDC3}" presName="compositeShape" presStyleCnt="0">
        <dgm:presLayoutVars>
          <dgm:chMax val="7"/>
          <dgm:dir/>
          <dgm:resizeHandles val="exact"/>
        </dgm:presLayoutVars>
      </dgm:prSet>
      <dgm:spPr/>
    </dgm:pt>
    <dgm:pt modelId="{5FB21D64-3B8C-4D02-9BC5-0E65232FC888}" type="pres">
      <dgm:prSet presAssocID="{D9347E79-17C1-403F-A99A-20C8184CF9DC}" presName="circ1" presStyleLbl="vennNode1" presStyleIdx="0" presStyleCnt="4" custScaleX="100005"/>
      <dgm:spPr/>
    </dgm:pt>
    <dgm:pt modelId="{192B853F-3997-4A5E-97B7-CA6E277F4CDD}" type="pres">
      <dgm:prSet presAssocID="{D9347E79-17C1-403F-A99A-20C8184CF9D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CE5EC1B-5FE6-49BF-9049-00EE46679F81}" type="pres">
      <dgm:prSet presAssocID="{00A2D775-F0C4-485F-8E91-3CF089EBB687}" presName="circ2" presStyleLbl="vennNode1" presStyleIdx="1" presStyleCnt="4"/>
      <dgm:spPr/>
    </dgm:pt>
    <dgm:pt modelId="{4EF4E930-427A-45F2-8BDD-3FFFAE3920DB}" type="pres">
      <dgm:prSet presAssocID="{00A2D775-F0C4-485F-8E91-3CF089EBB6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EBAD41D-B66F-4023-AF8D-14D342FC3DD6}" type="pres">
      <dgm:prSet presAssocID="{8691C359-6998-4DED-B954-6CBFB4B05BDA}" presName="circ3" presStyleLbl="vennNode1" presStyleIdx="2" presStyleCnt="4"/>
      <dgm:spPr/>
    </dgm:pt>
    <dgm:pt modelId="{C6ED6580-0551-4217-A1A3-F20B3C4CE0F1}" type="pres">
      <dgm:prSet presAssocID="{8691C359-6998-4DED-B954-6CBFB4B05BD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2BBACFE-365E-4B63-824C-F45D59CE8CFE}" type="pres">
      <dgm:prSet presAssocID="{DC81582E-B69E-4D92-9AC2-63A67901430D}" presName="circ4" presStyleLbl="vennNode1" presStyleIdx="3" presStyleCnt="4" custScaleX="100005"/>
      <dgm:spPr/>
    </dgm:pt>
    <dgm:pt modelId="{0D6883B4-BBCA-4B06-A0B1-4FF2524AF9E9}" type="pres">
      <dgm:prSet presAssocID="{DC81582E-B69E-4D92-9AC2-63A67901430D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FEE4F18-304D-4ABE-AA2A-C10E5503B179}" type="presOf" srcId="{00A2D775-F0C4-485F-8E91-3CF089EBB687}" destId="{9CE5EC1B-5FE6-49BF-9049-00EE46679F81}" srcOrd="0" destOrd="0" presId="urn:microsoft.com/office/officeart/2005/8/layout/venn1"/>
    <dgm:cxn modelId="{CC352F2A-749C-487F-9F52-D3DE1CDE512F}" type="presOf" srcId="{8691C359-6998-4DED-B954-6CBFB4B05BDA}" destId="{C6ED6580-0551-4217-A1A3-F20B3C4CE0F1}" srcOrd="1" destOrd="0" presId="urn:microsoft.com/office/officeart/2005/8/layout/venn1"/>
    <dgm:cxn modelId="{AEC4CE2A-B3F7-476A-BBEB-8F1352FDC0EA}" type="presOf" srcId="{00A2D775-F0C4-485F-8E91-3CF089EBB687}" destId="{4EF4E930-427A-45F2-8BDD-3FFFAE3920DB}" srcOrd="1" destOrd="0" presId="urn:microsoft.com/office/officeart/2005/8/layout/venn1"/>
    <dgm:cxn modelId="{79C9F331-30DF-4804-B1CD-87F30BC22C6C}" type="presOf" srcId="{8691C359-6998-4DED-B954-6CBFB4B05BDA}" destId="{4EBAD41D-B66F-4023-AF8D-14D342FC3DD6}" srcOrd="0" destOrd="0" presId="urn:microsoft.com/office/officeart/2005/8/layout/venn1"/>
    <dgm:cxn modelId="{F065B468-95B6-48B4-A32F-5D018DA05D24}" type="presOf" srcId="{D9347E79-17C1-403F-A99A-20C8184CF9DC}" destId="{5FB21D64-3B8C-4D02-9BC5-0E65232FC888}" srcOrd="0" destOrd="0" presId="urn:microsoft.com/office/officeart/2005/8/layout/venn1"/>
    <dgm:cxn modelId="{A4ABF56D-CB60-4206-A646-1A9583D94003}" type="presOf" srcId="{D9347E79-17C1-403F-A99A-20C8184CF9DC}" destId="{192B853F-3997-4A5E-97B7-CA6E277F4CDD}" srcOrd="1" destOrd="0" presId="urn:microsoft.com/office/officeart/2005/8/layout/venn1"/>
    <dgm:cxn modelId="{D610B7BB-A231-48C4-A54A-6445C7FCE788}" type="presOf" srcId="{8EBE9235-3C17-4D64-974E-94BD1597BDC3}" destId="{5E6BEF1C-FDA9-4C00-A19C-0BB17D029FF0}" srcOrd="0" destOrd="0" presId="urn:microsoft.com/office/officeart/2005/8/layout/venn1"/>
    <dgm:cxn modelId="{67EF0AC4-2030-4148-9A1D-EB2D1B875C0B}" srcId="{8EBE9235-3C17-4D64-974E-94BD1597BDC3}" destId="{D9347E79-17C1-403F-A99A-20C8184CF9DC}" srcOrd="0" destOrd="0" parTransId="{648B264B-AF4A-4D81-A317-D74780379B5E}" sibTransId="{88BD5352-FCE0-4048-AD09-DBEE19D364E4}"/>
    <dgm:cxn modelId="{1F4FBED5-5EF3-4882-9E77-65DA46F80AE0}" type="presOf" srcId="{DC81582E-B69E-4D92-9AC2-63A67901430D}" destId="{F2BBACFE-365E-4B63-824C-F45D59CE8CFE}" srcOrd="0" destOrd="0" presId="urn:microsoft.com/office/officeart/2005/8/layout/venn1"/>
    <dgm:cxn modelId="{DDCC93DB-ECFD-4599-B837-1E36C53C5051}" srcId="{8EBE9235-3C17-4D64-974E-94BD1597BDC3}" destId="{00A2D775-F0C4-485F-8E91-3CF089EBB687}" srcOrd="1" destOrd="0" parTransId="{398226C0-14F1-455A-AAE9-64EA38856C54}" sibTransId="{7DF8F481-E1AE-4D05-A867-B3EEA2DC794C}"/>
    <dgm:cxn modelId="{8EE27FF8-6CD6-4425-A697-71D8107185BC}" srcId="{8EBE9235-3C17-4D64-974E-94BD1597BDC3}" destId="{8691C359-6998-4DED-B954-6CBFB4B05BDA}" srcOrd="2" destOrd="0" parTransId="{3C1646C2-9E72-417A-98B7-A0255F31D627}" sibTransId="{33C74F1B-68F6-43CF-A197-534D997D2104}"/>
    <dgm:cxn modelId="{B7D70DFE-F118-424A-8AA2-B4AC08AAFDDE}" srcId="{8EBE9235-3C17-4D64-974E-94BD1597BDC3}" destId="{DC81582E-B69E-4D92-9AC2-63A67901430D}" srcOrd="3" destOrd="0" parTransId="{AC2511A6-D559-4545-859E-ABCD8D513CCD}" sibTransId="{81E44317-E194-4620-93F1-1A98410DCA96}"/>
    <dgm:cxn modelId="{2D6DC5FF-273D-49B6-B084-697CFDF94EF4}" type="presOf" srcId="{DC81582E-B69E-4D92-9AC2-63A67901430D}" destId="{0D6883B4-BBCA-4B06-A0B1-4FF2524AF9E9}" srcOrd="1" destOrd="0" presId="urn:microsoft.com/office/officeart/2005/8/layout/venn1"/>
    <dgm:cxn modelId="{39DB0472-4915-451A-AEBB-8931B929A7E5}" type="presParOf" srcId="{5E6BEF1C-FDA9-4C00-A19C-0BB17D029FF0}" destId="{5FB21D64-3B8C-4D02-9BC5-0E65232FC888}" srcOrd="0" destOrd="0" presId="urn:microsoft.com/office/officeart/2005/8/layout/venn1"/>
    <dgm:cxn modelId="{DE853A3C-A3F1-4758-8B7A-4B44111C51B3}" type="presParOf" srcId="{5E6BEF1C-FDA9-4C00-A19C-0BB17D029FF0}" destId="{192B853F-3997-4A5E-97B7-CA6E277F4CDD}" srcOrd="1" destOrd="0" presId="urn:microsoft.com/office/officeart/2005/8/layout/venn1"/>
    <dgm:cxn modelId="{25B42CA3-9237-4668-AEAA-5D48444A1EFA}" type="presParOf" srcId="{5E6BEF1C-FDA9-4C00-A19C-0BB17D029FF0}" destId="{9CE5EC1B-5FE6-49BF-9049-00EE46679F81}" srcOrd="2" destOrd="0" presId="urn:microsoft.com/office/officeart/2005/8/layout/venn1"/>
    <dgm:cxn modelId="{7148C668-B3BA-4D41-B670-12751032D978}" type="presParOf" srcId="{5E6BEF1C-FDA9-4C00-A19C-0BB17D029FF0}" destId="{4EF4E930-427A-45F2-8BDD-3FFFAE3920DB}" srcOrd="3" destOrd="0" presId="urn:microsoft.com/office/officeart/2005/8/layout/venn1"/>
    <dgm:cxn modelId="{95B7C84F-F135-40A3-B3DE-1974B2B70281}" type="presParOf" srcId="{5E6BEF1C-FDA9-4C00-A19C-0BB17D029FF0}" destId="{4EBAD41D-B66F-4023-AF8D-14D342FC3DD6}" srcOrd="4" destOrd="0" presId="urn:microsoft.com/office/officeart/2005/8/layout/venn1"/>
    <dgm:cxn modelId="{DC68498A-D9BC-42A2-9DCD-77D1291E747E}" type="presParOf" srcId="{5E6BEF1C-FDA9-4C00-A19C-0BB17D029FF0}" destId="{C6ED6580-0551-4217-A1A3-F20B3C4CE0F1}" srcOrd="5" destOrd="0" presId="urn:microsoft.com/office/officeart/2005/8/layout/venn1"/>
    <dgm:cxn modelId="{988E5508-0F37-4665-AE24-A8356DD2DF72}" type="presParOf" srcId="{5E6BEF1C-FDA9-4C00-A19C-0BB17D029FF0}" destId="{F2BBACFE-365E-4B63-824C-F45D59CE8CFE}" srcOrd="6" destOrd="0" presId="urn:microsoft.com/office/officeart/2005/8/layout/venn1"/>
    <dgm:cxn modelId="{549A5224-20A2-4EF6-8E25-97113C2E3D91}" type="presParOf" srcId="{5E6BEF1C-FDA9-4C00-A19C-0BB17D029FF0}" destId="{0D6883B4-BBCA-4B06-A0B1-4FF2524AF9E9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BE9235-3C17-4D64-974E-94BD1597BDC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9347E79-17C1-403F-A99A-20C8184CF9DC}">
      <dgm:prSet phldrT="[Текст]"/>
      <dgm:spPr/>
      <dgm:t>
        <a:bodyPr/>
        <a:lstStyle/>
        <a:p>
          <a:r>
            <a:rPr lang="ru-RU" dirty="0"/>
            <a:t>Стратегия национальной безопасности Российской Федерации (Указ Президента РФ 400 от 02.07.2021)</a:t>
          </a:r>
        </a:p>
      </dgm:t>
    </dgm:pt>
    <dgm:pt modelId="{648B264B-AF4A-4D81-A317-D74780379B5E}" type="parTrans" cxnId="{67EF0AC4-2030-4148-9A1D-EB2D1B875C0B}">
      <dgm:prSet/>
      <dgm:spPr/>
      <dgm:t>
        <a:bodyPr/>
        <a:lstStyle/>
        <a:p>
          <a:endParaRPr lang="ru-RU"/>
        </a:p>
      </dgm:t>
    </dgm:pt>
    <dgm:pt modelId="{88BD5352-FCE0-4048-AD09-DBEE19D364E4}" type="sibTrans" cxnId="{67EF0AC4-2030-4148-9A1D-EB2D1B875C0B}">
      <dgm:prSet/>
      <dgm:spPr/>
      <dgm:t>
        <a:bodyPr/>
        <a:lstStyle/>
        <a:p>
          <a:endParaRPr lang="ru-RU"/>
        </a:p>
      </dgm:t>
    </dgm:pt>
    <dgm:pt modelId="{00A2D775-F0C4-485F-8E91-3CF089EBB687}">
      <dgm:prSet phldrT="[Текст]"/>
      <dgm:spPr/>
      <dgm:t>
        <a:bodyPr/>
        <a:lstStyle/>
        <a:p>
          <a:r>
            <a:rPr lang="ru-RU" dirty="0"/>
            <a:t>Повестка дня в области устойчивого развития ООН (Повестка от 25.09.2015)</a:t>
          </a:r>
        </a:p>
      </dgm:t>
    </dgm:pt>
    <dgm:pt modelId="{398226C0-14F1-455A-AAE9-64EA38856C54}" type="parTrans" cxnId="{DDCC93DB-ECFD-4599-B837-1E36C53C5051}">
      <dgm:prSet/>
      <dgm:spPr/>
      <dgm:t>
        <a:bodyPr/>
        <a:lstStyle/>
        <a:p>
          <a:endParaRPr lang="ru-RU"/>
        </a:p>
      </dgm:t>
    </dgm:pt>
    <dgm:pt modelId="{7DF8F481-E1AE-4D05-A867-B3EEA2DC794C}" type="sibTrans" cxnId="{DDCC93DB-ECFD-4599-B837-1E36C53C5051}">
      <dgm:prSet/>
      <dgm:spPr/>
      <dgm:t>
        <a:bodyPr/>
        <a:lstStyle/>
        <a:p>
          <a:endParaRPr lang="ru-RU"/>
        </a:p>
      </dgm:t>
    </dgm:pt>
    <dgm:pt modelId="{8691C359-6998-4DED-B954-6CBFB4B05BDA}">
      <dgm:prSet phldrT="[Текст]"/>
      <dgm:spPr/>
      <dgm:t>
        <a:bodyPr/>
        <a:lstStyle/>
        <a:p>
          <a:r>
            <a:rPr lang="ru-RU" dirty="0"/>
            <a:t>О национальных целях развития Российской Федерации на период до 2030 года (Указ Президента РФ 474 от 21.07.2020)</a:t>
          </a:r>
        </a:p>
      </dgm:t>
    </dgm:pt>
    <dgm:pt modelId="{3C1646C2-9E72-417A-98B7-A0255F31D627}" type="parTrans" cxnId="{8EE27FF8-6CD6-4425-A697-71D8107185BC}">
      <dgm:prSet/>
      <dgm:spPr/>
      <dgm:t>
        <a:bodyPr/>
        <a:lstStyle/>
        <a:p>
          <a:endParaRPr lang="ru-RU"/>
        </a:p>
      </dgm:t>
    </dgm:pt>
    <dgm:pt modelId="{33C74F1B-68F6-43CF-A197-534D997D2104}" type="sibTrans" cxnId="{8EE27FF8-6CD6-4425-A697-71D8107185BC}">
      <dgm:prSet/>
      <dgm:spPr/>
      <dgm:t>
        <a:bodyPr/>
        <a:lstStyle/>
        <a:p>
          <a:endParaRPr lang="ru-RU"/>
        </a:p>
      </dgm:t>
    </dgm:pt>
    <dgm:pt modelId="{5E6BEF1C-FDA9-4C00-A19C-0BB17D029FF0}" type="pres">
      <dgm:prSet presAssocID="{8EBE9235-3C17-4D64-974E-94BD1597BDC3}" presName="compositeShape" presStyleCnt="0">
        <dgm:presLayoutVars>
          <dgm:chMax val="7"/>
          <dgm:dir/>
          <dgm:resizeHandles val="exact"/>
        </dgm:presLayoutVars>
      </dgm:prSet>
      <dgm:spPr/>
    </dgm:pt>
    <dgm:pt modelId="{5FB21D64-3B8C-4D02-9BC5-0E65232FC888}" type="pres">
      <dgm:prSet presAssocID="{D9347E79-17C1-403F-A99A-20C8184CF9DC}" presName="circ1" presStyleLbl="vennNode1" presStyleIdx="0" presStyleCnt="3" custScaleX="100005"/>
      <dgm:spPr/>
    </dgm:pt>
    <dgm:pt modelId="{192B853F-3997-4A5E-97B7-CA6E277F4CDD}" type="pres">
      <dgm:prSet presAssocID="{D9347E79-17C1-403F-A99A-20C8184CF9D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CE5EC1B-5FE6-49BF-9049-00EE46679F81}" type="pres">
      <dgm:prSet presAssocID="{00A2D775-F0C4-485F-8E91-3CF089EBB687}" presName="circ2" presStyleLbl="vennNode1" presStyleIdx="1" presStyleCnt="3"/>
      <dgm:spPr/>
    </dgm:pt>
    <dgm:pt modelId="{4EF4E930-427A-45F2-8BDD-3FFFAE3920DB}" type="pres">
      <dgm:prSet presAssocID="{00A2D775-F0C4-485F-8E91-3CF089EBB6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EBAD41D-B66F-4023-AF8D-14D342FC3DD6}" type="pres">
      <dgm:prSet presAssocID="{8691C359-6998-4DED-B954-6CBFB4B05BDA}" presName="circ3" presStyleLbl="vennNode1" presStyleIdx="2" presStyleCnt="3"/>
      <dgm:spPr/>
    </dgm:pt>
    <dgm:pt modelId="{C6ED6580-0551-4217-A1A3-F20B3C4CE0F1}" type="pres">
      <dgm:prSet presAssocID="{8691C359-6998-4DED-B954-6CBFB4B05BD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FEE4F18-304D-4ABE-AA2A-C10E5503B179}" type="presOf" srcId="{00A2D775-F0C4-485F-8E91-3CF089EBB687}" destId="{9CE5EC1B-5FE6-49BF-9049-00EE46679F81}" srcOrd="0" destOrd="0" presId="urn:microsoft.com/office/officeart/2005/8/layout/venn1"/>
    <dgm:cxn modelId="{CC352F2A-749C-487F-9F52-D3DE1CDE512F}" type="presOf" srcId="{8691C359-6998-4DED-B954-6CBFB4B05BDA}" destId="{C6ED6580-0551-4217-A1A3-F20B3C4CE0F1}" srcOrd="1" destOrd="0" presId="urn:microsoft.com/office/officeart/2005/8/layout/venn1"/>
    <dgm:cxn modelId="{AEC4CE2A-B3F7-476A-BBEB-8F1352FDC0EA}" type="presOf" srcId="{00A2D775-F0C4-485F-8E91-3CF089EBB687}" destId="{4EF4E930-427A-45F2-8BDD-3FFFAE3920DB}" srcOrd="1" destOrd="0" presId="urn:microsoft.com/office/officeart/2005/8/layout/venn1"/>
    <dgm:cxn modelId="{79C9F331-30DF-4804-B1CD-87F30BC22C6C}" type="presOf" srcId="{8691C359-6998-4DED-B954-6CBFB4B05BDA}" destId="{4EBAD41D-B66F-4023-AF8D-14D342FC3DD6}" srcOrd="0" destOrd="0" presId="urn:microsoft.com/office/officeart/2005/8/layout/venn1"/>
    <dgm:cxn modelId="{F065B468-95B6-48B4-A32F-5D018DA05D24}" type="presOf" srcId="{D9347E79-17C1-403F-A99A-20C8184CF9DC}" destId="{5FB21D64-3B8C-4D02-9BC5-0E65232FC888}" srcOrd="0" destOrd="0" presId="urn:microsoft.com/office/officeart/2005/8/layout/venn1"/>
    <dgm:cxn modelId="{A4ABF56D-CB60-4206-A646-1A9583D94003}" type="presOf" srcId="{D9347E79-17C1-403F-A99A-20C8184CF9DC}" destId="{192B853F-3997-4A5E-97B7-CA6E277F4CDD}" srcOrd="1" destOrd="0" presId="urn:microsoft.com/office/officeart/2005/8/layout/venn1"/>
    <dgm:cxn modelId="{D610B7BB-A231-48C4-A54A-6445C7FCE788}" type="presOf" srcId="{8EBE9235-3C17-4D64-974E-94BD1597BDC3}" destId="{5E6BEF1C-FDA9-4C00-A19C-0BB17D029FF0}" srcOrd="0" destOrd="0" presId="urn:microsoft.com/office/officeart/2005/8/layout/venn1"/>
    <dgm:cxn modelId="{67EF0AC4-2030-4148-9A1D-EB2D1B875C0B}" srcId="{8EBE9235-3C17-4D64-974E-94BD1597BDC3}" destId="{D9347E79-17C1-403F-A99A-20C8184CF9DC}" srcOrd="0" destOrd="0" parTransId="{648B264B-AF4A-4D81-A317-D74780379B5E}" sibTransId="{88BD5352-FCE0-4048-AD09-DBEE19D364E4}"/>
    <dgm:cxn modelId="{DDCC93DB-ECFD-4599-B837-1E36C53C5051}" srcId="{8EBE9235-3C17-4D64-974E-94BD1597BDC3}" destId="{00A2D775-F0C4-485F-8E91-3CF089EBB687}" srcOrd="1" destOrd="0" parTransId="{398226C0-14F1-455A-AAE9-64EA38856C54}" sibTransId="{7DF8F481-E1AE-4D05-A867-B3EEA2DC794C}"/>
    <dgm:cxn modelId="{8EE27FF8-6CD6-4425-A697-71D8107185BC}" srcId="{8EBE9235-3C17-4D64-974E-94BD1597BDC3}" destId="{8691C359-6998-4DED-B954-6CBFB4B05BDA}" srcOrd="2" destOrd="0" parTransId="{3C1646C2-9E72-417A-98B7-A0255F31D627}" sibTransId="{33C74F1B-68F6-43CF-A197-534D997D2104}"/>
    <dgm:cxn modelId="{39DB0472-4915-451A-AEBB-8931B929A7E5}" type="presParOf" srcId="{5E6BEF1C-FDA9-4C00-A19C-0BB17D029FF0}" destId="{5FB21D64-3B8C-4D02-9BC5-0E65232FC888}" srcOrd="0" destOrd="0" presId="urn:microsoft.com/office/officeart/2005/8/layout/venn1"/>
    <dgm:cxn modelId="{DE853A3C-A3F1-4758-8B7A-4B44111C51B3}" type="presParOf" srcId="{5E6BEF1C-FDA9-4C00-A19C-0BB17D029FF0}" destId="{192B853F-3997-4A5E-97B7-CA6E277F4CDD}" srcOrd="1" destOrd="0" presId="urn:microsoft.com/office/officeart/2005/8/layout/venn1"/>
    <dgm:cxn modelId="{25B42CA3-9237-4668-AEAA-5D48444A1EFA}" type="presParOf" srcId="{5E6BEF1C-FDA9-4C00-A19C-0BB17D029FF0}" destId="{9CE5EC1B-5FE6-49BF-9049-00EE46679F81}" srcOrd="2" destOrd="0" presId="urn:microsoft.com/office/officeart/2005/8/layout/venn1"/>
    <dgm:cxn modelId="{7148C668-B3BA-4D41-B670-12751032D978}" type="presParOf" srcId="{5E6BEF1C-FDA9-4C00-A19C-0BB17D029FF0}" destId="{4EF4E930-427A-45F2-8BDD-3FFFAE3920DB}" srcOrd="3" destOrd="0" presId="urn:microsoft.com/office/officeart/2005/8/layout/venn1"/>
    <dgm:cxn modelId="{95B7C84F-F135-40A3-B3DE-1974B2B70281}" type="presParOf" srcId="{5E6BEF1C-FDA9-4C00-A19C-0BB17D029FF0}" destId="{4EBAD41D-B66F-4023-AF8D-14D342FC3DD6}" srcOrd="4" destOrd="0" presId="urn:microsoft.com/office/officeart/2005/8/layout/venn1"/>
    <dgm:cxn modelId="{DC68498A-D9BC-42A2-9DCD-77D1291E747E}" type="presParOf" srcId="{5E6BEF1C-FDA9-4C00-A19C-0BB17D029FF0}" destId="{C6ED6580-0551-4217-A1A3-F20B3C4CE0F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CE5C6F-3E55-4DD1-A1D8-FBFD104ADD6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041E3F-ED26-4D36-B07D-72C2DE2E6C2B}">
      <dgm:prSet phldrT="[Текст]"/>
      <dgm:spPr/>
      <dgm:t>
        <a:bodyPr/>
        <a:lstStyle/>
        <a:p>
          <a:r>
            <a:rPr lang="ru-RU" dirty="0"/>
            <a:t>Стратегия национальной безопасности РФ</a:t>
          </a:r>
        </a:p>
      </dgm:t>
    </dgm:pt>
    <dgm:pt modelId="{216110E4-A62A-4371-A9A0-D30DCA0F50F2}" type="parTrans" cxnId="{0A7D9C09-ECD3-4F6D-B28C-1E539B6453CA}">
      <dgm:prSet/>
      <dgm:spPr/>
      <dgm:t>
        <a:bodyPr/>
        <a:lstStyle/>
        <a:p>
          <a:endParaRPr lang="ru-RU"/>
        </a:p>
      </dgm:t>
    </dgm:pt>
    <dgm:pt modelId="{0D142AF5-EDAB-40BB-A178-6F2B8B93A217}" type="sibTrans" cxnId="{0A7D9C09-ECD3-4F6D-B28C-1E539B6453CA}">
      <dgm:prSet/>
      <dgm:spPr/>
      <dgm:t>
        <a:bodyPr/>
        <a:lstStyle/>
        <a:p>
          <a:endParaRPr lang="ru-RU"/>
        </a:p>
      </dgm:t>
    </dgm:pt>
    <dgm:pt modelId="{125A98DC-56EA-4FCF-AD3B-0B956154D069}">
      <dgm:prSet phldrT="[Текст]"/>
      <dgm:spPr/>
      <dgm:t>
        <a:bodyPr/>
        <a:lstStyle/>
        <a:p>
          <a:r>
            <a:rPr lang="ru-RU" dirty="0"/>
            <a:t>9 стратегических национальных приоритетов</a:t>
          </a:r>
        </a:p>
      </dgm:t>
    </dgm:pt>
    <dgm:pt modelId="{EAC20783-2F4B-4961-BA8C-A0D896012DCF}" type="parTrans" cxnId="{349965CA-40C5-45C6-B7B6-A98C29346550}">
      <dgm:prSet/>
      <dgm:spPr/>
      <dgm:t>
        <a:bodyPr/>
        <a:lstStyle/>
        <a:p>
          <a:endParaRPr lang="ru-RU"/>
        </a:p>
      </dgm:t>
    </dgm:pt>
    <dgm:pt modelId="{D2A23AAE-A105-479E-BC4A-1EEC324621A5}" type="sibTrans" cxnId="{349965CA-40C5-45C6-B7B6-A98C29346550}">
      <dgm:prSet/>
      <dgm:spPr/>
      <dgm:t>
        <a:bodyPr/>
        <a:lstStyle/>
        <a:p>
          <a:endParaRPr lang="ru-RU"/>
        </a:p>
      </dgm:t>
    </dgm:pt>
    <dgm:pt modelId="{6D52672F-EC62-4B65-9C7A-6E48FE6D918B}">
      <dgm:prSet phldrT="[Текст]"/>
      <dgm:spPr/>
      <dgm:t>
        <a:bodyPr/>
        <a:lstStyle/>
        <a:p>
          <a:r>
            <a:rPr lang="ru-RU" dirty="0"/>
            <a:t>193 задачи</a:t>
          </a:r>
        </a:p>
      </dgm:t>
    </dgm:pt>
    <dgm:pt modelId="{D5A8373F-9762-484E-9D35-9D2FD3397687}" type="parTrans" cxnId="{1CAB121E-DCB0-4CDC-8A0C-F4D67DE5BF65}">
      <dgm:prSet/>
      <dgm:spPr/>
      <dgm:t>
        <a:bodyPr/>
        <a:lstStyle/>
        <a:p>
          <a:endParaRPr lang="ru-RU"/>
        </a:p>
      </dgm:t>
    </dgm:pt>
    <dgm:pt modelId="{FE161D97-2165-4D26-A991-4169E7E08E50}" type="sibTrans" cxnId="{1CAB121E-DCB0-4CDC-8A0C-F4D67DE5BF65}">
      <dgm:prSet/>
      <dgm:spPr/>
      <dgm:t>
        <a:bodyPr/>
        <a:lstStyle/>
        <a:p>
          <a:endParaRPr lang="ru-RU"/>
        </a:p>
      </dgm:t>
    </dgm:pt>
    <dgm:pt modelId="{D35DD64C-5A13-4D77-AAC7-582A919480FB}">
      <dgm:prSet phldrT="[Текст]"/>
      <dgm:spPr/>
      <dgm:t>
        <a:bodyPr/>
        <a:lstStyle/>
        <a:p>
          <a:r>
            <a:rPr lang="ru-RU" dirty="0"/>
            <a:t>Национальные цели развития РФ до 2030</a:t>
          </a:r>
        </a:p>
      </dgm:t>
    </dgm:pt>
    <dgm:pt modelId="{F08F744C-DAF2-4ADC-A857-616782BEC903}" type="parTrans" cxnId="{7603DFD2-C764-47DA-A4B1-A70090E8D734}">
      <dgm:prSet/>
      <dgm:spPr/>
      <dgm:t>
        <a:bodyPr/>
        <a:lstStyle/>
        <a:p>
          <a:endParaRPr lang="ru-RU"/>
        </a:p>
      </dgm:t>
    </dgm:pt>
    <dgm:pt modelId="{AE5701D8-C058-43E1-B8CE-562E8C14FA88}" type="sibTrans" cxnId="{7603DFD2-C764-47DA-A4B1-A70090E8D734}">
      <dgm:prSet/>
      <dgm:spPr/>
      <dgm:t>
        <a:bodyPr/>
        <a:lstStyle/>
        <a:p>
          <a:endParaRPr lang="ru-RU"/>
        </a:p>
      </dgm:t>
    </dgm:pt>
    <dgm:pt modelId="{5DE64E29-F79E-47E4-B673-0DD238DAE010}">
      <dgm:prSet phldrT="[Текст]"/>
      <dgm:spPr/>
      <dgm:t>
        <a:bodyPr/>
        <a:lstStyle/>
        <a:p>
          <a:r>
            <a:rPr lang="ru-RU" dirty="0"/>
            <a:t>5 национальных целей</a:t>
          </a:r>
        </a:p>
      </dgm:t>
    </dgm:pt>
    <dgm:pt modelId="{536A442D-73CF-4BA1-89C7-DFE3A8A967D2}" type="parTrans" cxnId="{7095B09A-2F07-474E-B888-4C9947550B77}">
      <dgm:prSet/>
      <dgm:spPr/>
      <dgm:t>
        <a:bodyPr/>
        <a:lstStyle/>
        <a:p>
          <a:endParaRPr lang="ru-RU"/>
        </a:p>
      </dgm:t>
    </dgm:pt>
    <dgm:pt modelId="{D1ECD3F5-30A0-4952-986C-25219DE1C460}" type="sibTrans" cxnId="{7095B09A-2F07-474E-B888-4C9947550B77}">
      <dgm:prSet/>
      <dgm:spPr/>
      <dgm:t>
        <a:bodyPr/>
        <a:lstStyle/>
        <a:p>
          <a:endParaRPr lang="ru-RU"/>
        </a:p>
      </dgm:t>
    </dgm:pt>
    <dgm:pt modelId="{59010667-DB10-4325-A699-A94C2E262000}">
      <dgm:prSet phldrT="[Текст]"/>
      <dgm:spPr/>
      <dgm:t>
        <a:bodyPr/>
        <a:lstStyle/>
        <a:p>
          <a:r>
            <a:rPr lang="ru-RU" dirty="0"/>
            <a:t>24 показателя</a:t>
          </a:r>
        </a:p>
      </dgm:t>
    </dgm:pt>
    <dgm:pt modelId="{36116E92-98DB-41C9-BA3A-4F4182A8A560}" type="parTrans" cxnId="{B3F72164-E8DA-41F6-A002-56019DB268CC}">
      <dgm:prSet/>
      <dgm:spPr/>
      <dgm:t>
        <a:bodyPr/>
        <a:lstStyle/>
        <a:p>
          <a:endParaRPr lang="ru-RU"/>
        </a:p>
      </dgm:t>
    </dgm:pt>
    <dgm:pt modelId="{CE8F11C9-3A89-4BF9-AE9F-DFEF278F3EED}" type="sibTrans" cxnId="{B3F72164-E8DA-41F6-A002-56019DB268CC}">
      <dgm:prSet/>
      <dgm:spPr/>
      <dgm:t>
        <a:bodyPr/>
        <a:lstStyle/>
        <a:p>
          <a:endParaRPr lang="ru-RU"/>
        </a:p>
      </dgm:t>
    </dgm:pt>
    <dgm:pt modelId="{76905746-3B32-4EA1-8E76-F8D832F8C6B2}">
      <dgm:prSet phldrT="[Текст]"/>
      <dgm:spPr/>
      <dgm:t>
        <a:bodyPr/>
        <a:lstStyle/>
        <a:p>
          <a:r>
            <a:rPr lang="ru-RU" dirty="0"/>
            <a:t>Цели устойчивого развития ООН</a:t>
          </a:r>
        </a:p>
      </dgm:t>
    </dgm:pt>
    <dgm:pt modelId="{B78A47AF-81F9-4600-8514-0E2B3CD014DC}" type="parTrans" cxnId="{4F10D2C5-60C0-4898-9E85-9421D2B29F8D}">
      <dgm:prSet/>
      <dgm:spPr/>
      <dgm:t>
        <a:bodyPr/>
        <a:lstStyle/>
        <a:p>
          <a:endParaRPr lang="ru-RU"/>
        </a:p>
      </dgm:t>
    </dgm:pt>
    <dgm:pt modelId="{06A4FE7D-DCEA-4190-BD10-F2B58CA3DFF2}" type="sibTrans" cxnId="{4F10D2C5-60C0-4898-9E85-9421D2B29F8D}">
      <dgm:prSet/>
      <dgm:spPr/>
      <dgm:t>
        <a:bodyPr/>
        <a:lstStyle/>
        <a:p>
          <a:endParaRPr lang="ru-RU"/>
        </a:p>
      </dgm:t>
    </dgm:pt>
    <dgm:pt modelId="{D55BC03B-05DE-45CB-ACF0-3E102AEE3BF7}">
      <dgm:prSet phldrT="[Текст]"/>
      <dgm:spPr/>
      <dgm:t>
        <a:bodyPr/>
        <a:lstStyle/>
        <a:p>
          <a:r>
            <a:rPr lang="ru-RU" dirty="0"/>
            <a:t>17 целей</a:t>
          </a:r>
        </a:p>
      </dgm:t>
    </dgm:pt>
    <dgm:pt modelId="{ACE15753-5B7E-44FD-AFCF-6EE5047A56CE}" type="parTrans" cxnId="{4D9F3D99-5C64-4460-8EE4-7777FF319C86}">
      <dgm:prSet/>
      <dgm:spPr/>
      <dgm:t>
        <a:bodyPr/>
        <a:lstStyle/>
        <a:p>
          <a:endParaRPr lang="ru-RU"/>
        </a:p>
      </dgm:t>
    </dgm:pt>
    <dgm:pt modelId="{124337E3-7DF1-4DCE-A407-57CB2D13D99A}" type="sibTrans" cxnId="{4D9F3D99-5C64-4460-8EE4-7777FF319C86}">
      <dgm:prSet/>
      <dgm:spPr/>
      <dgm:t>
        <a:bodyPr/>
        <a:lstStyle/>
        <a:p>
          <a:endParaRPr lang="ru-RU"/>
        </a:p>
      </dgm:t>
    </dgm:pt>
    <dgm:pt modelId="{6A599206-9C1F-44FD-BC78-A4C468959A5D}">
      <dgm:prSet phldrT="[Текст]"/>
      <dgm:spPr/>
      <dgm:t>
        <a:bodyPr/>
        <a:lstStyle/>
        <a:p>
          <a:r>
            <a:rPr lang="ru-RU" dirty="0"/>
            <a:t>169 задач</a:t>
          </a:r>
        </a:p>
      </dgm:t>
    </dgm:pt>
    <dgm:pt modelId="{41475790-90D2-47B5-9DFB-7565B71BE14B}" type="parTrans" cxnId="{D2CF9E84-8680-4683-8DAB-04F13E384B4D}">
      <dgm:prSet/>
      <dgm:spPr/>
      <dgm:t>
        <a:bodyPr/>
        <a:lstStyle/>
        <a:p>
          <a:endParaRPr lang="ru-RU"/>
        </a:p>
      </dgm:t>
    </dgm:pt>
    <dgm:pt modelId="{AABF093A-722A-482B-BC23-C896AE6E1CC6}" type="sibTrans" cxnId="{D2CF9E84-8680-4683-8DAB-04F13E384B4D}">
      <dgm:prSet/>
      <dgm:spPr/>
      <dgm:t>
        <a:bodyPr/>
        <a:lstStyle/>
        <a:p>
          <a:endParaRPr lang="ru-RU"/>
        </a:p>
      </dgm:t>
    </dgm:pt>
    <dgm:pt modelId="{4C962233-F7C4-43A5-960A-43668CCEF630}">
      <dgm:prSet phldrT="[Текст]"/>
      <dgm:spPr/>
      <dgm:t>
        <a:bodyPr/>
        <a:lstStyle/>
        <a:p>
          <a:r>
            <a:rPr lang="ru-RU" dirty="0"/>
            <a:t>248 показателей</a:t>
          </a:r>
        </a:p>
      </dgm:t>
    </dgm:pt>
    <dgm:pt modelId="{71B0AB17-EE38-4BB0-80B7-E536D8D89679}" type="parTrans" cxnId="{B35AEF3B-1F42-4409-8ED3-F6385507EB0F}">
      <dgm:prSet/>
      <dgm:spPr/>
      <dgm:t>
        <a:bodyPr/>
        <a:lstStyle/>
        <a:p>
          <a:endParaRPr lang="ru-RU"/>
        </a:p>
      </dgm:t>
    </dgm:pt>
    <dgm:pt modelId="{A2B954D5-EB37-4E6A-AC91-65650BD41E94}" type="sibTrans" cxnId="{B35AEF3B-1F42-4409-8ED3-F6385507EB0F}">
      <dgm:prSet/>
      <dgm:spPr/>
      <dgm:t>
        <a:bodyPr/>
        <a:lstStyle/>
        <a:p>
          <a:endParaRPr lang="ru-RU"/>
        </a:p>
      </dgm:t>
    </dgm:pt>
    <dgm:pt modelId="{4DDDF7F4-86CE-4C3C-AF97-96FD2FA1BEFB}" type="pres">
      <dgm:prSet presAssocID="{46CE5C6F-3E55-4DD1-A1D8-FBFD104ADD66}" presName="Name0" presStyleCnt="0">
        <dgm:presLayoutVars>
          <dgm:dir/>
          <dgm:animLvl val="lvl"/>
          <dgm:resizeHandles val="exact"/>
        </dgm:presLayoutVars>
      </dgm:prSet>
      <dgm:spPr/>
    </dgm:pt>
    <dgm:pt modelId="{69FB5B5D-C3EF-4A92-A210-68F393316EBC}" type="pres">
      <dgm:prSet presAssocID="{18041E3F-ED26-4D36-B07D-72C2DE2E6C2B}" presName="composite" presStyleCnt="0"/>
      <dgm:spPr/>
    </dgm:pt>
    <dgm:pt modelId="{42E1B6E9-3DE5-43C0-A90E-9CCF3D384988}" type="pres">
      <dgm:prSet presAssocID="{18041E3F-ED26-4D36-B07D-72C2DE2E6C2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639E115-FADF-44F2-AE6D-0BF7CB6850FE}" type="pres">
      <dgm:prSet presAssocID="{18041E3F-ED26-4D36-B07D-72C2DE2E6C2B}" presName="desTx" presStyleLbl="alignAccFollowNode1" presStyleIdx="0" presStyleCnt="3">
        <dgm:presLayoutVars>
          <dgm:bulletEnabled val="1"/>
        </dgm:presLayoutVars>
      </dgm:prSet>
      <dgm:spPr/>
    </dgm:pt>
    <dgm:pt modelId="{9210E43C-0CAC-4852-A020-13412DE6AD17}" type="pres">
      <dgm:prSet presAssocID="{0D142AF5-EDAB-40BB-A178-6F2B8B93A217}" presName="space" presStyleCnt="0"/>
      <dgm:spPr/>
    </dgm:pt>
    <dgm:pt modelId="{18FC5A57-80D0-41AF-A675-4DEF4748345C}" type="pres">
      <dgm:prSet presAssocID="{D35DD64C-5A13-4D77-AAC7-582A919480FB}" presName="composite" presStyleCnt="0"/>
      <dgm:spPr/>
    </dgm:pt>
    <dgm:pt modelId="{F9AB6689-470F-4468-A842-C494D434C48C}" type="pres">
      <dgm:prSet presAssocID="{D35DD64C-5A13-4D77-AAC7-582A919480F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D8E9E467-0AF6-42E1-B9E0-BFB4F53522BC}" type="pres">
      <dgm:prSet presAssocID="{D35DD64C-5A13-4D77-AAC7-582A919480FB}" presName="desTx" presStyleLbl="alignAccFollowNode1" presStyleIdx="1" presStyleCnt="3">
        <dgm:presLayoutVars>
          <dgm:bulletEnabled val="1"/>
        </dgm:presLayoutVars>
      </dgm:prSet>
      <dgm:spPr/>
    </dgm:pt>
    <dgm:pt modelId="{22ACDF72-B45C-4E33-A82C-D9A4E87CD29B}" type="pres">
      <dgm:prSet presAssocID="{AE5701D8-C058-43E1-B8CE-562E8C14FA88}" presName="space" presStyleCnt="0"/>
      <dgm:spPr/>
    </dgm:pt>
    <dgm:pt modelId="{405F629F-8123-49C8-AD0C-D19EF97A24D1}" type="pres">
      <dgm:prSet presAssocID="{76905746-3B32-4EA1-8E76-F8D832F8C6B2}" presName="composite" presStyleCnt="0"/>
      <dgm:spPr/>
    </dgm:pt>
    <dgm:pt modelId="{A8B33DFD-10AD-4031-A216-87DB847A3873}" type="pres">
      <dgm:prSet presAssocID="{76905746-3B32-4EA1-8E76-F8D832F8C6B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9D319D1-B72F-4D81-87C6-30691248F8EA}" type="pres">
      <dgm:prSet presAssocID="{76905746-3B32-4EA1-8E76-F8D832F8C6B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A7D9C09-ECD3-4F6D-B28C-1E539B6453CA}" srcId="{46CE5C6F-3E55-4DD1-A1D8-FBFD104ADD66}" destId="{18041E3F-ED26-4D36-B07D-72C2DE2E6C2B}" srcOrd="0" destOrd="0" parTransId="{216110E4-A62A-4371-A9A0-D30DCA0F50F2}" sibTransId="{0D142AF5-EDAB-40BB-A178-6F2B8B93A217}"/>
    <dgm:cxn modelId="{702D4517-7E9F-4D80-B328-76F289B1F61E}" type="presOf" srcId="{D35DD64C-5A13-4D77-AAC7-582A919480FB}" destId="{F9AB6689-470F-4468-A842-C494D434C48C}" srcOrd="0" destOrd="0" presId="urn:microsoft.com/office/officeart/2005/8/layout/hList1"/>
    <dgm:cxn modelId="{1CAB121E-DCB0-4CDC-8A0C-F4D67DE5BF65}" srcId="{18041E3F-ED26-4D36-B07D-72C2DE2E6C2B}" destId="{6D52672F-EC62-4B65-9C7A-6E48FE6D918B}" srcOrd="1" destOrd="0" parTransId="{D5A8373F-9762-484E-9D35-9D2FD3397687}" sibTransId="{FE161D97-2165-4D26-A991-4169E7E08E50}"/>
    <dgm:cxn modelId="{09391E20-D8F4-4A5F-9CB0-C1332DDCB769}" type="presOf" srcId="{46CE5C6F-3E55-4DD1-A1D8-FBFD104ADD66}" destId="{4DDDF7F4-86CE-4C3C-AF97-96FD2FA1BEFB}" srcOrd="0" destOrd="0" presId="urn:microsoft.com/office/officeart/2005/8/layout/hList1"/>
    <dgm:cxn modelId="{695D5824-72EB-4972-B467-EBD221F3343A}" type="presOf" srcId="{6A599206-9C1F-44FD-BC78-A4C468959A5D}" destId="{69D319D1-B72F-4D81-87C6-30691248F8EA}" srcOrd="0" destOrd="1" presId="urn:microsoft.com/office/officeart/2005/8/layout/hList1"/>
    <dgm:cxn modelId="{707CDC2F-244B-4326-A240-3D2E98091EA4}" type="presOf" srcId="{59010667-DB10-4325-A699-A94C2E262000}" destId="{D8E9E467-0AF6-42E1-B9E0-BFB4F53522BC}" srcOrd="0" destOrd="1" presId="urn:microsoft.com/office/officeart/2005/8/layout/hList1"/>
    <dgm:cxn modelId="{B35AEF3B-1F42-4409-8ED3-F6385507EB0F}" srcId="{76905746-3B32-4EA1-8E76-F8D832F8C6B2}" destId="{4C962233-F7C4-43A5-960A-43668CCEF630}" srcOrd="2" destOrd="0" parTransId="{71B0AB17-EE38-4BB0-80B7-E536D8D89679}" sibTransId="{A2B954D5-EB37-4E6A-AC91-65650BD41E94}"/>
    <dgm:cxn modelId="{B5E4FF40-E73E-4952-9FCD-49026D1FC185}" type="presOf" srcId="{6D52672F-EC62-4B65-9C7A-6E48FE6D918B}" destId="{8639E115-FADF-44F2-AE6D-0BF7CB6850FE}" srcOrd="0" destOrd="1" presId="urn:microsoft.com/office/officeart/2005/8/layout/hList1"/>
    <dgm:cxn modelId="{B3F72164-E8DA-41F6-A002-56019DB268CC}" srcId="{D35DD64C-5A13-4D77-AAC7-582A919480FB}" destId="{59010667-DB10-4325-A699-A94C2E262000}" srcOrd="1" destOrd="0" parTransId="{36116E92-98DB-41C9-BA3A-4F4182A8A560}" sibTransId="{CE8F11C9-3A89-4BF9-AE9F-DFEF278F3EED}"/>
    <dgm:cxn modelId="{5050A24A-4BD7-4D4D-968C-FAF22A20DB8A}" type="presOf" srcId="{5DE64E29-F79E-47E4-B673-0DD238DAE010}" destId="{D8E9E467-0AF6-42E1-B9E0-BFB4F53522BC}" srcOrd="0" destOrd="0" presId="urn:microsoft.com/office/officeart/2005/8/layout/hList1"/>
    <dgm:cxn modelId="{D2CF9E84-8680-4683-8DAB-04F13E384B4D}" srcId="{76905746-3B32-4EA1-8E76-F8D832F8C6B2}" destId="{6A599206-9C1F-44FD-BC78-A4C468959A5D}" srcOrd="1" destOrd="0" parTransId="{41475790-90D2-47B5-9DFB-7565B71BE14B}" sibTransId="{AABF093A-722A-482B-BC23-C896AE6E1CC6}"/>
    <dgm:cxn modelId="{4D9F3D99-5C64-4460-8EE4-7777FF319C86}" srcId="{76905746-3B32-4EA1-8E76-F8D832F8C6B2}" destId="{D55BC03B-05DE-45CB-ACF0-3E102AEE3BF7}" srcOrd="0" destOrd="0" parTransId="{ACE15753-5B7E-44FD-AFCF-6EE5047A56CE}" sibTransId="{124337E3-7DF1-4DCE-A407-57CB2D13D99A}"/>
    <dgm:cxn modelId="{7095B09A-2F07-474E-B888-4C9947550B77}" srcId="{D35DD64C-5A13-4D77-AAC7-582A919480FB}" destId="{5DE64E29-F79E-47E4-B673-0DD238DAE010}" srcOrd="0" destOrd="0" parTransId="{536A442D-73CF-4BA1-89C7-DFE3A8A967D2}" sibTransId="{D1ECD3F5-30A0-4952-986C-25219DE1C460}"/>
    <dgm:cxn modelId="{3F70FB9A-D33D-4869-BD5F-B18FE6675392}" type="presOf" srcId="{125A98DC-56EA-4FCF-AD3B-0B956154D069}" destId="{8639E115-FADF-44F2-AE6D-0BF7CB6850FE}" srcOrd="0" destOrd="0" presId="urn:microsoft.com/office/officeart/2005/8/layout/hList1"/>
    <dgm:cxn modelId="{5CFF06B5-F42B-40D0-A073-847A62E18248}" type="presOf" srcId="{18041E3F-ED26-4D36-B07D-72C2DE2E6C2B}" destId="{42E1B6E9-3DE5-43C0-A90E-9CCF3D384988}" srcOrd="0" destOrd="0" presId="urn:microsoft.com/office/officeart/2005/8/layout/hList1"/>
    <dgm:cxn modelId="{099850BA-E961-4818-A261-611305CAF964}" type="presOf" srcId="{D55BC03B-05DE-45CB-ACF0-3E102AEE3BF7}" destId="{69D319D1-B72F-4D81-87C6-30691248F8EA}" srcOrd="0" destOrd="0" presId="urn:microsoft.com/office/officeart/2005/8/layout/hList1"/>
    <dgm:cxn modelId="{4F10D2C5-60C0-4898-9E85-9421D2B29F8D}" srcId="{46CE5C6F-3E55-4DD1-A1D8-FBFD104ADD66}" destId="{76905746-3B32-4EA1-8E76-F8D832F8C6B2}" srcOrd="2" destOrd="0" parTransId="{B78A47AF-81F9-4600-8514-0E2B3CD014DC}" sibTransId="{06A4FE7D-DCEA-4190-BD10-F2B58CA3DFF2}"/>
    <dgm:cxn modelId="{B46802C8-7C1E-4187-8021-0C3A02481B16}" type="presOf" srcId="{76905746-3B32-4EA1-8E76-F8D832F8C6B2}" destId="{A8B33DFD-10AD-4031-A216-87DB847A3873}" srcOrd="0" destOrd="0" presId="urn:microsoft.com/office/officeart/2005/8/layout/hList1"/>
    <dgm:cxn modelId="{349965CA-40C5-45C6-B7B6-A98C29346550}" srcId="{18041E3F-ED26-4D36-B07D-72C2DE2E6C2B}" destId="{125A98DC-56EA-4FCF-AD3B-0B956154D069}" srcOrd="0" destOrd="0" parTransId="{EAC20783-2F4B-4961-BA8C-A0D896012DCF}" sibTransId="{D2A23AAE-A105-479E-BC4A-1EEC324621A5}"/>
    <dgm:cxn modelId="{7603DFD2-C764-47DA-A4B1-A70090E8D734}" srcId="{46CE5C6F-3E55-4DD1-A1D8-FBFD104ADD66}" destId="{D35DD64C-5A13-4D77-AAC7-582A919480FB}" srcOrd="1" destOrd="0" parTransId="{F08F744C-DAF2-4ADC-A857-616782BEC903}" sibTransId="{AE5701D8-C058-43E1-B8CE-562E8C14FA88}"/>
    <dgm:cxn modelId="{885ABAFE-D072-43AA-A893-3EE9909AC7EE}" type="presOf" srcId="{4C962233-F7C4-43A5-960A-43668CCEF630}" destId="{69D319D1-B72F-4D81-87C6-30691248F8EA}" srcOrd="0" destOrd="2" presId="urn:microsoft.com/office/officeart/2005/8/layout/hList1"/>
    <dgm:cxn modelId="{EF8DCFB1-1111-430B-9533-EBD6DDE970F8}" type="presParOf" srcId="{4DDDF7F4-86CE-4C3C-AF97-96FD2FA1BEFB}" destId="{69FB5B5D-C3EF-4A92-A210-68F393316EBC}" srcOrd="0" destOrd="0" presId="urn:microsoft.com/office/officeart/2005/8/layout/hList1"/>
    <dgm:cxn modelId="{46DBA225-DE9A-413C-B88B-269544FB2251}" type="presParOf" srcId="{69FB5B5D-C3EF-4A92-A210-68F393316EBC}" destId="{42E1B6E9-3DE5-43C0-A90E-9CCF3D384988}" srcOrd="0" destOrd="0" presId="urn:microsoft.com/office/officeart/2005/8/layout/hList1"/>
    <dgm:cxn modelId="{32F48C6D-AF8C-4B67-AF60-EA14F2E20C45}" type="presParOf" srcId="{69FB5B5D-C3EF-4A92-A210-68F393316EBC}" destId="{8639E115-FADF-44F2-AE6D-0BF7CB6850FE}" srcOrd="1" destOrd="0" presId="urn:microsoft.com/office/officeart/2005/8/layout/hList1"/>
    <dgm:cxn modelId="{7A4E2C8C-7846-4833-AAE7-E8FD6113A8B5}" type="presParOf" srcId="{4DDDF7F4-86CE-4C3C-AF97-96FD2FA1BEFB}" destId="{9210E43C-0CAC-4852-A020-13412DE6AD17}" srcOrd="1" destOrd="0" presId="urn:microsoft.com/office/officeart/2005/8/layout/hList1"/>
    <dgm:cxn modelId="{F6464CA5-6223-42AF-B880-75A8405A9125}" type="presParOf" srcId="{4DDDF7F4-86CE-4C3C-AF97-96FD2FA1BEFB}" destId="{18FC5A57-80D0-41AF-A675-4DEF4748345C}" srcOrd="2" destOrd="0" presId="urn:microsoft.com/office/officeart/2005/8/layout/hList1"/>
    <dgm:cxn modelId="{A8685859-8B5E-452C-8D92-BDD0D80F206E}" type="presParOf" srcId="{18FC5A57-80D0-41AF-A675-4DEF4748345C}" destId="{F9AB6689-470F-4468-A842-C494D434C48C}" srcOrd="0" destOrd="0" presId="urn:microsoft.com/office/officeart/2005/8/layout/hList1"/>
    <dgm:cxn modelId="{3A585F32-E412-41F0-8A66-6610E7CB98F1}" type="presParOf" srcId="{18FC5A57-80D0-41AF-A675-4DEF4748345C}" destId="{D8E9E467-0AF6-42E1-B9E0-BFB4F53522BC}" srcOrd="1" destOrd="0" presId="urn:microsoft.com/office/officeart/2005/8/layout/hList1"/>
    <dgm:cxn modelId="{53F48370-9473-4B8A-B4AF-E3030A453B03}" type="presParOf" srcId="{4DDDF7F4-86CE-4C3C-AF97-96FD2FA1BEFB}" destId="{22ACDF72-B45C-4E33-A82C-D9A4E87CD29B}" srcOrd="3" destOrd="0" presId="urn:microsoft.com/office/officeart/2005/8/layout/hList1"/>
    <dgm:cxn modelId="{23CD774A-C761-4C03-92E0-1541D8512313}" type="presParOf" srcId="{4DDDF7F4-86CE-4C3C-AF97-96FD2FA1BEFB}" destId="{405F629F-8123-49C8-AD0C-D19EF97A24D1}" srcOrd="4" destOrd="0" presId="urn:microsoft.com/office/officeart/2005/8/layout/hList1"/>
    <dgm:cxn modelId="{98EB45AD-C926-4824-9E45-0A995332964E}" type="presParOf" srcId="{405F629F-8123-49C8-AD0C-D19EF97A24D1}" destId="{A8B33DFD-10AD-4031-A216-87DB847A3873}" srcOrd="0" destOrd="0" presId="urn:microsoft.com/office/officeart/2005/8/layout/hList1"/>
    <dgm:cxn modelId="{F6E8C993-CD46-46DA-AE5A-F128D58955E4}" type="presParOf" srcId="{405F629F-8123-49C8-AD0C-D19EF97A24D1}" destId="{69D319D1-B72F-4D81-87C6-30691248F8E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F63A0E-C0E4-430E-ADC1-CBA35415973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594EDC-0E17-45F3-B4F9-10C45AD5B58B}">
      <dgm:prSet phldrT="[Текст]"/>
      <dgm:spPr/>
      <dgm:t>
        <a:bodyPr/>
        <a:lstStyle/>
        <a:p>
          <a:r>
            <a:rPr lang="ru-RU" dirty="0"/>
            <a:t>Утверждена Указом Губернатора Владимирской области от 02 июня 2009 года № 10 </a:t>
          </a:r>
        </a:p>
      </dgm:t>
    </dgm:pt>
    <dgm:pt modelId="{04878992-8C9F-48F7-B930-BBE364773083}" type="parTrans" cxnId="{761AF28A-486B-4EEE-8650-07A003627FC7}">
      <dgm:prSet/>
      <dgm:spPr/>
      <dgm:t>
        <a:bodyPr/>
        <a:lstStyle/>
        <a:p>
          <a:endParaRPr lang="ru-RU"/>
        </a:p>
      </dgm:t>
    </dgm:pt>
    <dgm:pt modelId="{F9E55882-85B6-4E09-8C89-6650CEE32478}" type="sibTrans" cxnId="{761AF28A-486B-4EEE-8650-07A003627FC7}">
      <dgm:prSet/>
      <dgm:spPr/>
      <dgm:t>
        <a:bodyPr/>
        <a:lstStyle/>
        <a:p>
          <a:endParaRPr lang="ru-RU"/>
        </a:p>
      </dgm:t>
    </dgm:pt>
    <dgm:pt modelId="{2C5F62BD-6B1E-4214-990D-3D1A3A770876}">
      <dgm:prSet phldrT="[Текст]"/>
      <dgm:spPr/>
      <dgm:t>
        <a:bodyPr/>
        <a:lstStyle/>
        <a:p>
          <a:r>
            <a:rPr lang="ru-RU" dirty="0"/>
            <a:t>Цель первого уровня</a:t>
          </a:r>
        </a:p>
      </dgm:t>
    </dgm:pt>
    <dgm:pt modelId="{B82E69B6-D9F9-4716-B690-742FF2167DC4}" type="parTrans" cxnId="{3122173A-9CD4-4F83-9444-C11D16028DBF}">
      <dgm:prSet/>
      <dgm:spPr/>
      <dgm:t>
        <a:bodyPr/>
        <a:lstStyle/>
        <a:p>
          <a:endParaRPr lang="ru-RU"/>
        </a:p>
      </dgm:t>
    </dgm:pt>
    <dgm:pt modelId="{8038C82B-A65F-4048-98B3-A60A098EA7BE}" type="sibTrans" cxnId="{3122173A-9CD4-4F83-9444-C11D16028DBF}">
      <dgm:prSet/>
      <dgm:spPr/>
      <dgm:t>
        <a:bodyPr/>
        <a:lstStyle/>
        <a:p>
          <a:endParaRPr lang="ru-RU"/>
        </a:p>
      </dgm:t>
    </dgm:pt>
    <dgm:pt modelId="{18DE7514-8B71-42CC-8EC4-726BD06C90D2}">
      <dgm:prSet phldrT="[Текст]"/>
      <dgm:spPr/>
      <dgm:t>
        <a:bodyPr/>
        <a:lstStyle/>
        <a:p>
          <a:r>
            <a:rPr lang="ru-RU" dirty="0"/>
            <a:t>Цель второго уровня</a:t>
          </a:r>
        </a:p>
      </dgm:t>
    </dgm:pt>
    <dgm:pt modelId="{8A8F918D-C894-4140-A542-FF2C17ECD62C}" type="parTrans" cxnId="{B5C44FC4-1605-45FF-AF6A-EC77B72EFB11}">
      <dgm:prSet/>
      <dgm:spPr/>
      <dgm:t>
        <a:bodyPr/>
        <a:lstStyle/>
        <a:p>
          <a:endParaRPr lang="ru-RU"/>
        </a:p>
      </dgm:t>
    </dgm:pt>
    <dgm:pt modelId="{1FBE1E60-70B0-496E-B6C7-9E15BC65F46B}" type="sibTrans" cxnId="{B5C44FC4-1605-45FF-AF6A-EC77B72EFB11}">
      <dgm:prSet/>
      <dgm:spPr/>
      <dgm:t>
        <a:bodyPr/>
        <a:lstStyle/>
        <a:p>
          <a:endParaRPr lang="ru-RU"/>
        </a:p>
      </dgm:t>
    </dgm:pt>
    <dgm:pt modelId="{542AE6FB-23A0-4C92-A462-BE391028D589}">
      <dgm:prSet phldrT="[Текст]"/>
      <dgm:spPr/>
      <dgm:t>
        <a:bodyPr/>
        <a:lstStyle/>
        <a:p>
          <a:r>
            <a:rPr lang="ru-RU" dirty="0"/>
            <a:t>Целевые индикаторы</a:t>
          </a:r>
        </a:p>
      </dgm:t>
    </dgm:pt>
    <dgm:pt modelId="{694592B9-19D8-4ED8-A9C3-ADF61355381C}" type="parTrans" cxnId="{158AAB16-8479-48DF-9007-9D4F4080DC55}">
      <dgm:prSet/>
      <dgm:spPr/>
      <dgm:t>
        <a:bodyPr/>
        <a:lstStyle/>
        <a:p>
          <a:endParaRPr lang="ru-RU"/>
        </a:p>
      </dgm:t>
    </dgm:pt>
    <dgm:pt modelId="{D8501A74-356C-443D-B4D2-861B527F6B40}" type="sibTrans" cxnId="{158AAB16-8479-48DF-9007-9D4F4080DC55}">
      <dgm:prSet/>
      <dgm:spPr/>
      <dgm:t>
        <a:bodyPr/>
        <a:lstStyle/>
        <a:p>
          <a:endParaRPr lang="ru-RU"/>
        </a:p>
      </dgm:t>
    </dgm:pt>
    <dgm:pt modelId="{F9903D23-6FD3-4F14-A510-908DB49F9391}" type="pres">
      <dgm:prSet presAssocID="{8EF63A0E-C0E4-430E-ADC1-CBA354159736}" presName="composite" presStyleCnt="0">
        <dgm:presLayoutVars>
          <dgm:chMax val="1"/>
          <dgm:dir/>
          <dgm:resizeHandles val="exact"/>
        </dgm:presLayoutVars>
      </dgm:prSet>
      <dgm:spPr/>
    </dgm:pt>
    <dgm:pt modelId="{E5FDD878-00FB-42BF-A8A6-AADBE191B999}" type="pres">
      <dgm:prSet presAssocID="{9D594EDC-0E17-45F3-B4F9-10C45AD5B58B}" presName="roof" presStyleLbl="dkBgShp" presStyleIdx="0" presStyleCnt="2"/>
      <dgm:spPr/>
    </dgm:pt>
    <dgm:pt modelId="{C4E62212-460D-4705-A431-FECEDC272925}" type="pres">
      <dgm:prSet presAssocID="{9D594EDC-0E17-45F3-B4F9-10C45AD5B58B}" presName="pillars" presStyleCnt="0"/>
      <dgm:spPr/>
    </dgm:pt>
    <dgm:pt modelId="{E0EDC6EF-F23B-43BE-881F-F7E777FED1CF}" type="pres">
      <dgm:prSet presAssocID="{9D594EDC-0E17-45F3-B4F9-10C45AD5B58B}" presName="pillar1" presStyleLbl="node1" presStyleIdx="0" presStyleCnt="3">
        <dgm:presLayoutVars>
          <dgm:bulletEnabled val="1"/>
        </dgm:presLayoutVars>
      </dgm:prSet>
      <dgm:spPr/>
    </dgm:pt>
    <dgm:pt modelId="{2655908A-4A74-416A-93D8-26EA269FCA39}" type="pres">
      <dgm:prSet presAssocID="{18DE7514-8B71-42CC-8EC4-726BD06C90D2}" presName="pillarX" presStyleLbl="node1" presStyleIdx="1" presStyleCnt="3">
        <dgm:presLayoutVars>
          <dgm:bulletEnabled val="1"/>
        </dgm:presLayoutVars>
      </dgm:prSet>
      <dgm:spPr/>
    </dgm:pt>
    <dgm:pt modelId="{A674132F-3E61-4904-B9B9-8401F7307316}" type="pres">
      <dgm:prSet presAssocID="{542AE6FB-23A0-4C92-A462-BE391028D589}" presName="pillarX" presStyleLbl="node1" presStyleIdx="2" presStyleCnt="3">
        <dgm:presLayoutVars>
          <dgm:bulletEnabled val="1"/>
        </dgm:presLayoutVars>
      </dgm:prSet>
      <dgm:spPr/>
    </dgm:pt>
    <dgm:pt modelId="{4BDA27F7-C41A-4DC8-8696-080D38A28EC1}" type="pres">
      <dgm:prSet presAssocID="{9D594EDC-0E17-45F3-B4F9-10C45AD5B58B}" presName="base" presStyleLbl="dkBgShp" presStyleIdx="1" presStyleCnt="2"/>
      <dgm:spPr/>
    </dgm:pt>
  </dgm:ptLst>
  <dgm:cxnLst>
    <dgm:cxn modelId="{C31F2312-0C02-40DF-A061-DABC280D51D8}" type="presOf" srcId="{18DE7514-8B71-42CC-8EC4-726BD06C90D2}" destId="{2655908A-4A74-416A-93D8-26EA269FCA39}" srcOrd="0" destOrd="0" presId="urn:microsoft.com/office/officeart/2005/8/layout/hList3"/>
    <dgm:cxn modelId="{158AAB16-8479-48DF-9007-9D4F4080DC55}" srcId="{9D594EDC-0E17-45F3-B4F9-10C45AD5B58B}" destId="{542AE6FB-23A0-4C92-A462-BE391028D589}" srcOrd="2" destOrd="0" parTransId="{694592B9-19D8-4ED8-A9C3-ADF61355381C}" sibTransId="{D8501A74-356C-443D-B4D2-861B527F6B40}"/>
    <dgm:cxn modelId="{2559122D-7D5B-4B6A-AA34-05ECDAE97921}" type="presOf" srcId="{2C5F62BD-6B1E-4214-990D-3D1A3A770876}" destId="{E0EDC6EF-F23B-43BE-881F-F7E777FED1CF}" srcOrd="0" destOrd="0" presId="urn:microsoft.com/office/officeart/2005/8/layout/hList3"/>
    <dgm:cxn modelId="{3122173A-9CD4-4F83-9444-C11D16028DBF}" srcId="{9D594EDC-0E17-45F3-B4F9-10C45AD5B58B}" destId="{2C5F62BD-6B1E-4214-990D-3D1A3A770876}" srcOrd="0" destOrd="0" parTransId="{B82E69B6-D9F9-4716-B690-742FF2167DC4}" sibTransId="{8038C82B-A65F-4048-98B3-A60A098EA7BE}"/>
    <dgm:cxn modelId="{492B6F66-2073-4F8E-AD58-416F2FD71FDC}" type="presOf" srcId="{542AE6FB-23A0-4C92-A462-BE391028D589}" destId="{A674132F-3E61-4904-B9B9-8401F7307316}" srcOrd="0" destOrd="0" presId="urn:microsoft.com/office/officeart/2005/8/layout/hList3"/>
    <dgm:cxn modelId="{761AF28A-486B-4EEE-8650-07A003627FC7}" srcId="{8EF63A0E-C0E4-430E-ADC1-CBA354159736}" destId="{9D594EDC-0E17-45F3-B4F9-10C45AD5B58B}" srcOrd="0" destOrd="0" parTransId="{04878992-8C9F-48F7-B930-BBE364773083}" sibTransId="{F9E55882-85B6-4E09-8C89-6650CEE32478}"/>
    <dgm:cxn modelId="{775A18B7-71B8-4D0B-8678-1163A4412604}" type="presOf" srcId="{8EF63A0E-C0E4-430E-ADC1-CBA354159736}" destId="{F9903D23-6FD3-4F14-A510-908DB49F9391}" srcOrd="0" destOrd="0" presId="urn:microsoft.com/office/officeart/2005/8/layout/hList3"/>
    <dgm:cxn modelId="{B5C44FC4-1605-45FF-AF6A-EC77B72EFB11}" srcId="{9D594EDC-0E17-45F3-B4F9-10C45AD5B58B}" destId="{18DE7514-8B71-42CC-8EC4-726BD06C90D2}" srcOrd="1" destOrd="0" parTransId="{8A8F918D-C894-4140-A542-FF2C17ECD62C}" sibTransId="{1FBE1E60-70B0-496E-B6C7-9E15BC65F46B}"/>
    <dgm:cxn modelId="{544509EF-4605-4D6D-BDB8-E6765E376EB1}" type="presOf" srcId="{9D594EDC-0E17-45F3-B4F9-10C45AD5B58B}" destId="{E5FDD878-00FB-42BF-A8A6-AADBE191B999}" srcOrd="0" destOrd="0" presId="urn:microsoft.com/office/officeart/2005/8/layout/hList3"/>
    <dgm:cxn modelId="{54ECB888-EE6A-4F73-B0F6-414B40550D3B}" type="presParOf" srcId="{F9903D23-6FD3-4F14-A510-908DB49F9391}" destId="{E5FDD878-00FB-42BF-A8A6-AADBE191B999}" srcOrd="0" destOrd="0" presId="urn:microsoft.com/office/officeart/2005/8/layout/hList3"/>
    <dgm:cxn modelId="{ECA9CAD5-498A-46BA-8F40-6BBC12879B4D}" type="presParOf" srcId="{F9903D23-6FD3-4F14-A510-908DB49F9391}" destId="{C4E62212-460D-4705-A431-FECEDC272925}" srcOrd="1" destOrd="0" presId="urn:microsoft.com/office/officeart/2005/8/layout/hList3"/>
    <dgm:cxn modelId="{684E9A1D-0401-45E3-8C33-3CBA8FFFE24F}" type="presParOf" srcId="{C4E62212-460D-4705-A431-FECEDC272925}" destId="{E0EDC6EF-F23B-43BE-881F-F7E777FED1CF}" srcOrd="0" destOrd="0" presId="urn:microsoft.com/office/officeart/2005/8/layout/hList3"/>
    <dgm:cxn modelId="{B78D9BB1-8E66-470D-8490-5C4C0312AC17}" type="presParOf" srcId="{C4E62212-460D-4705-A431-FECEDC272925}" destId="{2655908A-4A74-416A-93D8-26EA269FCA39}" srcOrd="1" destOrd="0" presId="urn:microsoft.com/office/officeart/2005/8/layout/hList3"/>
    <dgm:cxn modelId="{9F1DA659-E88A-400D-A8D3-A7CF3C40A932}" type="presParOf" srcId="{C4E62212-460D-4705-A431-FECEDC272925}" destId="{A674132F-3E61-4904-B9B9-8401F7307316}" srcOrd="2" destOrd="0" presId="urn:microsoft.com/office/officeart/2005/8/layout/hList3"/>
    <dgm:cxn modelId="{60A235D9-BAC6-4406-9D70-D6C7672F58F1}" type="presParOf" srcId="{F9903D23-6FD3-4F14-A510-908DB49F9391}" destId="{4BDA27F7-C41A-4DC8-8696-080D38A28EC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1B6E9-3DE5-43C0-A90E-9CCF3D384988}">
      <dsp:nvSpPr>
        <dsp:cNvPr id="0" name=""/>
        <dsp:cNvSpPr/>
      </dsp:nvSpPr>
      <dsp:spPr>
        <a:xfrm>
          <a:off x="2757" y="382535"/>
          <a:ext cx="2688840" cy="8065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2006-2007 годы – начало муниципальной реформы</a:t>
          </a:r>
        </a:p>
      </dsp:txBody>
      <dsp:txXfrm>
        <a:off x="2757" y="382535"/>
        <a:ext cx="2688840" cy="806589"/>
      </dsp:txXfrm>
    </dsp:sp>
    <dsp:sp modelId="{8639E115-FADF-44F2-AE6D-0BF7CB6850FE}">
      <dsp:nvSpPr>
        <dsp:cNvPr id="0" name=""/>
        <dsp:cNvSpPr/>
      </dsp:nvSpPr>
      <dsp:spPr>
        <a:xfrm>
          <a:off x="2757" y="1189124"/>
          <a:ext cx="2688840" cy="18446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Оценка налогового потенциала МО ВО;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Разработка рекомендаций по наращиванию доходов бюджетов МО ВО</a:t>
          </a:r>
        </a:p>
      </dsp:txBody>
      <dsp:txXfrm>
        <a:off x="2757" y="1189124"/>
        <a:ext cx="2688840" cy="1844640"/>
      </dsp:txXfrm>
    </dsp:sp>
    <dsp:sp modelId="{F9AB6689-470F-4468-A842-C494D434C48C}">
      <dsp:nvSpPr>
        <dsp:cNvPr id="0" name=""/>
        <dsp:cNvSpPr/>
      </dsp:nvSpPr>
      <dsp:spPr>
        <a:xfrm>
          <a:off x="3068036" y="382535"/>
          <a:ext cx="2688840" cy="8065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Внедрение принципов БОР</a:t>
          </a:r>
        </a:p>
      </dsp:txBody>
      <dsp:txXfrm>
        <a:off x="3068036" y="382535"/>
        <a:ext cx="2688840" cy="806589"/>
      </dsp:txXfrm>
    </dsp:sp>
    <dsp:sp modelId="{D8E9E467-0AF6-42E1-B9E0-BFB4F53522BC}">
      <dsp:nvSpPr>
        <dsp:cNvPr id="0" name=""/>
        <dsp:cNvSpPr/>
      </dsp:nvSpPr>
      <dsp:spPr>
        <a:xfrm>
          <a:off x="3068036" y="1189124"/>
          <a:ext cx="2688840" cy="18446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Оценка эффективности расходов регионального бюджета</a:t>
          </a:r>
        </a:p>
      </dsp:txBody>
      <dsp:txXfrm>
        <a:off x="3068036" y="1189124"/>
        <a:ext cx="2688840" cy="1844640"/>
      </dsp:txXfrm>
    </dsp:sp>
    <dsp:sp modelId="{A8B33DFD-10AD-4031-A216-87DB847A3873}">
      <dsp:nvSpPr>
        <dsp:cNvPr id="0" name=""/>
        <dsp:cNvSpPr/>
      </dsp:nvSpPr>
      <dsp:spPr>
        <a:xfrm>
          <a:off x="6136072" y="382535"/>
          <a:ext cx="2688840" cy="8065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Публикации </a:t>
          </a:r>
        </a:p>
      </dsp:txBody>
      <dsp:txXfrm>
        <a:off x="6136072" y="382535"/>
        <a:ext cx="2688840" cy="806589"/>
      </dsp:txXfrm>
    </dsp:sp>
    <dsp:sp modelId="{69D319D1-B72F-4D81-87C6-30691248F8EA}">
      <dsp:nvSpPr>
        <dsp:cNvPr id="0" name=""/>
        <dsp:cNvSpPr/>
      </dsp:nvSpPr>
      <dsp:spPr>
        <a:xfrm>
          <a:off x="6133314" y="1189124"/>
          <a:ext cx="2688840" cy="18446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Совместные публикации в журнале Вестник АКСОР</a:t>
          </a:r>
        </a:p>
      </dsp:txBody>
      <dsp:txXfrm>
        <a:off x="6133314" y="1189124"/>
        <a:ext cx="2688840" cy="1844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21D64-3B8C-4D02-9BC5-0E65232FC888}">
      <dsp:nvSpPr>
        <dsp:cNvPr id="0" name=""/>
        <dsp:cNvSpPr/>
      </dsp:nvSpPr>
      <dsp:spPr>
        <a:xfrm>
          <a:off x="3612071" y="39152"/>
          <a:ext cx="2036055" cy="20359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Общественная палата Владимирской области</a:t>
          </a:r>
        </a:p>
      </dsp:txBody>
      <dsp:txXfrm>
        <a:off x="3847000" y="313223"/>
        <a:ext cx="1566196" cy="646023"/>
      </dsp:txXfrm>
    </dsp:sp>
    <dsp:sp modelId="{9CE5EC1B-5FE6-49BF-9049-00EE46679F81}">
      <dsp:nvSpPr>
        <dsp:cNvPr id="0" name=""/>
        <dsp:cNvSpPr/>
      </dsp:nvSpPr>
      <dsp:spPr>
        <a:xfrm>
          <a:off x="4512640" y="939670"/>
          <a:ext cx="2035953" cy="20359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НКО</a:t>
          </a:r>
        </a:p>
      </dsp:txBody>
      <dsp:txXfrm>
        <a:off x="5608922" y="1174588"/>
        <a:ext cx="783059" cy="1566118"/>
      </dsp:txXfrm>
    </dsp:sp>
    <dsp:sp modelId="{4EBAD41D-B66F-4023-AF8D-14D342FC3DD6}">
      <dsp:nvSpPr>
        <dsp:cNvPr id="0" name=""/>
        <dsp:cNvSpPr/>
      </dsp:nvSpPr>
      <dsp:spPr>
        <a:xfrm>
          <a:off x="3612122" y="1840188"/>
          <a:ext cx="2035953" cy="20359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Образовательные организации ВО и СПО</a:t>
          </a:r>
        </a:p>
      </dsp:txBody>
      <dsp:txXfrm>
        <a:off x="3847039" y="2956047"/>
        <a:ext cx="1566118" cy="646023"/>
      </dsp:txXfrm>
    </dsp:sp>
    <dsp:sp modelId="{F2BBACFE-365E-4B63-824C-F45D59CE8CFE}">
      <dsp:nvSpPr>
        <dsp:cNvPr id="0" name=""/>
        <dsp:cNvSpPr/>
      </dsp:nvSpPr>
      <dsp:spPr>
        <a:xfrm>
          <a:off x="2711553" y="939670"/>
          <a:ext cx="2036055" cy="20359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СМИ, социальные сети</a:t>
          </a:r>
        </a:p>
      </dsp:txBody>
      <dsp:txXfrm>
        <a:off x="2868173" y="1174588"/>
        <a:ext cx="783098" cy="15661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21D64-3B8C-4D02-9BC5-0E65232FC888}">
      <dsp:nvSpPr>
        <dsp:cNvPr id="0" name=""/>
        <dsp:cNvSpPr/>
      </dsp:nvSpPr>
      <dsp:spPr>
        <a:xfrm>
          <a:off x="3387515" y="42703"/>
          <a:ext cx="2049882" cy="20497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Стратегия национальной безопасности Российской Федерации (Указ Президента РФ 400 от 02.07.2021)</a:t>
          </a:r>
        </a:p>
      </dsp:txBody>
      <dsp:txXfrm>
        <a:off x="3660832" y="401415"/>
        <a:ext cx="1503247" cy="922401"/>
      </dsp:txXfrm>
    </dsp:sp>
    <dsp:sp modelId="{9CE5EC1B-5FE6-49BF-9049-00EE46679F81}">
      <dsp:nvSpPr>
        <dsp:cNvPr id="0" name=""/>
        <dsp:cNvSpPr/>
      </dsp:nvSpPr>
      <dsp:spPr>
        <a:xfrm>
          <a:off x="4127195" y="1323816"/>
          <a:ext cx="2049780" cy="20497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Повестка дня в области устойчивого развития ООН (Повестка от 25.09.2015)</a:t>
          </a:r>
        </a:p>
      </dsp:txBody>
      <dsp:txXfrm>
        <a:off x="4754086" y="1853342"/>
        <a:ext cx="1229868" cy="1127379"/>
      </dsp:txXfrm>
    </dsp:sp>
    <dsp:sp modelId="{4EBAD41D-B66F-4023-AF8D-14D342FC3DD6}">
      <dsp:nvSpPr>
        <dsp:cNvPr id="0" name=""/>
        <dsp:cNvSpPr/>
      </dsp:nvSpPr>
      <dsp:spPr>
        <a:xfrm>
          <a:off x="2647937" y="1323816"/>
          <a:ext cx="2049780" cy="20497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/>
            <a:t>О национальных целях развития Российской Федерации на период до 2030 года (Указ Президента РФ 474 от 21.07.2020)</a:t>
          </a:r>
        </a:p>
      </dsp:txBody>
      <dsp:txXfrm>
        <a:off x="2840958" y="1853342"/>
        <a:ext cx="1229868" cy="11273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1B6E9-3DE5-43C0-A90E-9CCF3D384988}">
      <dsp:nvSpPr>
        <dsp:cNvPr id="0" name=""/>
        <dsp:cNvSpPr/>
      </dsp:nvSpPr>
      <dsp:spPr>
        <a:xfrm>
          <a:off x="2757" y="474177"/>
          <a:ext cx="2688840" cy="1013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Стратегия национальной безопасности РФ</a:t>
          </a:r>
        </a:p>
      </dsp:txBody>
      <dsp:txXfrm>
        <a:off x="2757" y="474177"/>
        <a:ext cx="2688840" cy="1013094"/>
      </dsp:txXfrm>
    </dsp:sp>
    <dsp:sp modelId="{8639E115-FADF-44F2-AE6D-0BF7CB6850FE}">
      <dsp:nvSpPr>
        <dsp:cNvPr id="0" name=""/>
        <dsp:cNvSpPr/>
      </dsp:nvSpPr>
      <dsp:spPr>
        <a:xfrm>
          <a:off x="2757" y="1487272"/>
          <a:ext cx="2688840" cy="14548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9 стратегических национальных приоритетов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193 задачи</a:t>
          </a:r>
        </a:p>
      </dsp:txBody>
      <dsp:txXfrm>
        <a:off x="2757" y="1487272"/>
        <a:ext cx="2688840" cy="1454849"/>
      </dsp:txXfrm>
    </dsp:sp>
    <dsp:sp modelId="{F9AB6689-470F-4468-A842-C494D434C48C}">
      <dsp:nvSpPr>
        <dsp:cNvPr id="0" name=""/>
        <dsp:cNvSpPr/>
      </dsp:nvSpPr>
      <dsp:spPr>
        <a:xfrm>
          <a:off x="3068036" y="474177"/>
          <a:ext cx="2688840" cy="1013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Национальные цели развития РФ до 2030</a:t>
          </a:r>
        </a:p>
      </dsp:txBody>
      <dsp:txXfrm>
        <a:off x="3068036" y="474177"/>
        <a:ext cx="2688840" cy="1013094"/>
      </dsp:txXfrm>
    </dsp:sp>
    <dsp:sp modelId="{D8E9E467-0AF6-42E1-B9E0-BFB4F53522BC}">
      <dsp:nvSpPr>
        <dsp:cNvPr id="0" name=""/>
        <dsp:cNvSpPr/>
      </dsp:nvSpPr>
      <dsp:spPr>
        <a:xfrm>
          <a:off x="3068036" y="1487272"/>
          <a:ext cx="2688840" cy="14548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5 национальных целей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24 показателя</a:t>
          </a:r>
        </a:p>
      </dsp:txBody>
      <dsp:txXfrm>
        <a:off x="3068036" y="1487272"/>
        <a:ext cx="2688840" cy="1454849"/>
      </dsp:txXfrm>
    </dsp:sp>
    <dsp:sp modelId="{A8B33DFD-10AD-4031-A216-87DB847A3873}">
      <dsp:nvSpPr>
        <dsp:cNvPr id="0" name=""/>
        <dsp:cNvSpPr/>
      </dsp:nvSpPr>
      <dsp:spPr>
        <a:xfrm>
          <a:off x="6133314" y="474177"/>
          <a:ext cx="2688840" cy="1013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Цели устойчивого развития ООН</a:t>
          </a:r>
        </a:p>
      </dsp:txBody>
      <dsp:txXfrm>
        <a:off x="6133314" y="474177"/>
        <a:ext cx="2688840" cy="1013094"/>
      </dsp:txXfrm>
    </dsp:sp>
    <dsp:sp modelId="{69D319D1-B72F-4D81-87C6-30691248F8EA}">
      <dsp:nvSpPr>
        <dsp:cNvPr id="0" name=""/>
        <dsp:cNvSpPr/>
      </dsp:nvSpPr>
      <dsp:spPr>
        <a:xfrm>
          <a:off x="6133314" y="1487272"/>
          <a:ext cx="2688840" cy="14548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17 целей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169 задач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248 показателей</a:t>
          </a:r>
        </a:p>
      </dsp:txBody>
      <dsp:txXfrm>
        <a:off x="6133314" y="1487272"/>
        <a:ext cx="2688840" cy="14548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DD878-00FB-42BF-A8A6-AADBE191B999}">
      <dsp:nvSpPr>
        <dsp:cNvPr id="0" name=""/>
        <dsp:cNvSpPr/>
      </dsp:nvSpPr>
      <dsp:spPr>
        <a:xfrm>
          <a:off x="0" y="0"/>
          <a:ext cx="8824913" cy="102489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Утверждена Указом Губернатора Владимирской области от 02 июня 2009 года № 10 </a:t>
          </a:r>
        </a:p>
      </dsp:txBody>
      <dsp:txXfrm>
        <a:off x="0" y="0"/>
        <a:ext cx="8824913" cy="1024890"/>
      </dsp:txXfrm>
    </dsp:sp>
    <dsp:sp modelId="{E0EDC6EF-F23B-43BE-881F-F7E777FED1CF}">
      <dsp:nvSpPr>
        <dsp:cNvPr id="0" name=""/>
        <dsp:cNvSpPr/>
      </dsp:nvSpPr>
      <dsp:spPr>
        <a:xfrm>
          <a:off x="4309" y="1024890"/>
          <a:ext cx="2938764" cy="215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Цель первого уровня</a:t>
          </a:r>
        </a:p>
      </dsp:txBody>
      <dsp:txXfrm>
        <a:off x="4309" y="1024890"/>
        <a:ext cx="2938764" cy="2152269"/>
      </dsp:txXfrm>
    </dsp:sp>
    <dsp:sp modelId="{2655908A-4A74-416A-93D8-26EA269FCA39}">
      <dsp:nvSpPr>
        <dsp:cNvPr id="0" name=""/>
        <dsp:cNvSpPr/>
      </dsp:nvSpPr>
      <dsp:spPr>
        <a:xfrm>
          <a:off x="2943074" y="1024890"/>
          <a:ext cx="2938764" cy="215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Цель второго уровня</a:t>
          </a:r>
        </a:p>
      </dsp:txBody>
      <dsp:txXfrm>
        <a:off x="2943074" y="1024890"/>
        <a:ext cx="2938764" cy="2152269"/>
      </dsp:txXfrm>
    </dsp:sp>
    <dsp:sp modelId="{A674132F-3E61-4904-B9B9-8401F7307316}">
      <dsp:nvSpPr>
        <dsp:cNvPr id="0" name=""/>
        <dsp:cNvSpPr/>
      </dsp:nvSpPr>
      <dsp:spPr>
        <a:xfrm>
          <a:off x="5881838" y="1024890"/>
          <a:ext cx="2938764" cy="2152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Целевые индикаторы</a:t>
          </a:r>
        </a:p>
      </dsp:txBody>
      <dsp:txXfrm>
        <a:off x="5881838" y="1024890"/>
        <a:ext cx="2938764" cy="2152269"/>
      </dsp:txXfrm>
    </dsp:sp>
    <dsp:sp modelId="{4BDA27F7-C41A-4DC8-8696-080D38A28EC1}">
      <dsp:nvSpPr>
        <dsp:cNvPr id="0" name=""/>
        <dsp:cNvSpPr/>
      </dsp:nvSpPr>
      <dsp:spPr>
        <a:xfrm>
          <a:off x="0" y="3177159"/>
          <a:ext cx="8824913" cy="23914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E8344-6186-4112-AE0E-F8BA60C4C178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AE5B8-B49E-4C58-A32F-3365A53E2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502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69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62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285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791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984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214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866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488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17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24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09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18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22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9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4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84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3B0DB9E-125A-4B32-9509-C5560B9341FB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11A37B2-FF37-460A-BED8-A076CEE2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85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135456"/>
            <a:ext cx="8825658" cy="2677648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Формирование системы общественного, научного и информационного сопровождения контрольных и  экспертно-аналитических мероприятий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86820" cy="1382351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1400" b="1" dirty="0"/>
              <a:t>Старикова Т.В., </a:t>
            </a:r>
          </a:p>
          <a:p>
            <a:pPr algn="r">
              <a:spcBef>
                <a:spcPts val="0"/>
              </a:spcBef>
            </a:pPr>
            <a:r>
              <a:rPr lang="ru-RU" sz="1400" b="1" dirty="0"/>
              <a:t>Заместитель директора </a:t>
            </a:r>
          </a:p>
          <a:p>
            <a:pPr algn="r">
              <a:spcBef>
                <a:spcPts val="0"/>
              </a:spcBef>
            </a:pPr>
            <a:r>
              <a:rPr lang="ru-RU" sz="1400" b="1" dirty="0"/>
              <a:t>владимирского филиала </a:t>
            </a:r>
            <a:r>
              <a:rPr lang="ru-RU" sz="1400" b="1" dirty="0" err="1"/>
              <a:t>РАНХиГС</a:t>
            </a:r>
            <a:r>
              <a:rPr lang="ru-RU" sz="1400" b="1" dirty="0"/>
              <a:t>,  д.э.н.</a:t>
            </a:r>
          </a:p>
          <a:p>
            <a:pPr algn="r">
              <a:spcBef>
                <a:spcPts val="0"/>
              </a:spcBef>
            </a:pPr>
            <a:r>
              <a:rPr lang="ru-RU" sz="1400" b="1" dirty="0"/>
              <a:t>Председатель комиссии по молодежной политике</a:t>
            </a:r>
          </a:p>
          <a:p>
            <a:pPr algn="r">
              <a:spcBef>
                <a:spcPts val="0"/>
              </a:spcBef>
            </a:pPr>
            <a:r>
              <a:rPr lang="ru-RU" sz="1400" b="1" dirty="0"/>
              <a:t> и патриотическому воспитанию ОП ВО</a:t>
            </a:r>
          </a:p>
          <a:p>
            <a:pPr algn="r"/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932881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Соответствие Стратегии Владимирской области Стратегии национальной безопасности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Стратегия Национальной безопасности содержит 193 задачи</a:t>
            </a:r>
          </a:p>
          <a:p>
            <a:pPr algn="just"/>
            <a:r>
              <a:rPr lang="ru-RU" dirty="0"/>
              <a:t>39 целей второго уровня Стратегии Владимирской области соответствуют задачам СНБ РФ;</a:t>
            </a:r>
          </a:p>
          <a:p>
            <a:pPr algn="just"/>
            <a:r>
              <a:rPr lang="ru-RU" dirty="0"/>
              <a:t>95 целевых индикаторов Стратегии Владимирской области соответствуют стратегическим приоритетам и задачам СНБ.</a:t>
            </a:r>
          </a:p>
        </p:txBody>
      </p:sp>
    </p:spTree>
    <p:extLst>
      <p:ext uri="{BB962C8B-B14F-4D97-AF65-F5344CB8AC3E}">
        <p14:creationId xmlns:p14="http://schemas.microsoft.com/office/powerpoint/2010/main" val="1776119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/>
              <a:t>Соответствие Стратегии Владимирской области Национальным целям развития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5 Национальных целей развития: 1) сохранение населения, здоровье и благополучие людей; 2) возможности для самореализации и развития талантов; 3) комфортная и безопасная среда для жизни; 4) достойный и эффективный труд и успешное предпринимательство; 5) цифровая трансформация.</a:t>
            </a:r>
          </a:p>
          <a:p>
            <a:pPr algn="just"/>
            <a:r>
              <a:rPr lang="ru-RU" dirty="0"/>
              <a:t> 24 показателя достижения национальных целей</a:t>
            </a:r>
          </a:p>
          <a:p>
            <a:pPr algn="just"/>
            <a:r>
              <a:rPr lang="ru-RU" dirty="0"/>
              <a:t>Национальные цели развития РФ полностью отражены в Стратегии Владимирской области;</a:t>
            </a:r>
          </a:p>
          <a:p>
            <a:pPr algn="just"/>
            <a:r>
              <a:rPr lang="ru-RU" dirty="0"/>
              <a:t>18 из 24 показателей достижения национальных целей соотносятся с целями и показателями Стратегии Владимирской области.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116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/>
              <a:t>Соответствие Стратегии Владимирской области Национальным целям развития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Из 17 целей устойчивого развития 4 задачи не получили отражение в стратегических документах Владимирской области:</a:t>
            </a:r>
          </a:p>
          <a:p>
            <a:pPr algn="just"/>
            <a:r>
              <a:rPr lang="ru-RU" dirty="0"/>
              <a:t>ЦУР 13 Принятие срочных мер по борьбе с изменением климата и его последствиями</a:t>
            </a:r>
          </a:p>
          <a:p>
            <a:pPr algn="just"/>
            <a:r>
              <a:rPr lang="ru-RU" dirty="0"/>
              <a:t>ЦУР 14 Сохранение и рациональное использование океанов, морей и морских ресурсов в интересах устойчивого развития</a:t>
            </a:r>
          </a:p>
          <a:p>
            <a:pPr algn="just"/>
            <a:r>
              <a:rPr lang="ru-RU" dirty="0"/>
              <a:t>ЦУР 16 Содействие построению миролюбивого и открытого общества в интересах устойчивого </a:t>
            </a:r>
            <a:br>
              <a:rPr lang="ru-RU" dirty="0"/>
            </a:br>
            <a:r>
              <a:rPr lang="ru-RU" dirty="0"/>
              <a:t>развития, обеспечение доступа к правосудию для всех и создание эффективных, подотчетных и </a:t>
            </a:r>
            <a:br>
              <a:rPr lang="ru-RU" dirty="0"/>
            </a:br>
            <a:r>
              <a:rPr lang="ru-RU" dirty="0"/>
              <a:t>основанных на широком участии учреждений на всех уровнях</a:t>
            </a:r>
          </a:p>
          <a:p>
            <a:pPr algn="just"/>
            <a:r>
              <a:rPr lang="ru-RU" dirty="0"/>
              <a:t>ЦУР 17 Укрепление средств осуществления и активизация работы в рамках Глобального партнерства в интересах устойчивого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3003225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468711" cy="12624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Соответствие Стратегии Владимирской области Национальным целям развития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Реализация значительного числа целей и задач ЦУР соответствует полномочиям субъекта РФ</a:t>
            </a:r>
          </a:p>
          <a:p>
            <a:pPr algn="just"/>
            <a:r>
              <a:rPr lang="ru-RU" dirty="0"/>
              <a:t>Однако, 169 задачам ЦУР соответствует лишь 84 цели второго уровня Стратегии Владимирской области</a:t>
            </a:r>
          </a:p>
          <a:p>
            <a:pPr algn="just"/>
            <a:r>
              <a:rPr lang="ru-RU" dirty="0"/>
              <a:t>248 показателям ЦУР соответствует лишь 197 целевых индикаторов Стратегии Владимирской области.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290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748145"/>
            <a:ext cx="9352333" cy="113884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700" dirty="0"/>
            </a:br>
            <a:r>
              <a:rPr lang="ru-RU" sz="2200" b="1" dirty="0"/>
              <a:t>Динамика показателей, характеризующих достижение национальных целей во Владимирской области соотносящихся с показателями ЦУР</a:t>
            </a:r>
            <a:br>
              <a:rPr lang="ru-RU" sz="2200" b="1" dirty="0"/>
            </a:br>
            <a:endParaRPr lang="ru-RU" sz="2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65759"/>
              </p:ext>
            </p:extLst>
          </p:nvPr>
        </p:nvGraphicFramePr>
        <p:xfrm>
          <a:off x="713509" y="2161308"/>
          <a:ext cx="10515599" cy="4371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1335">
                  <a:extLst>
                    <a:ext uri="{9D8B030D-6E8A-4147-A177-3AD203B41FA5}">
                      <a16:colId xmlns:a16="http://schemas.microsoft.com/office/drawing/2014/main" val="3705679043"/>
                    </a:ext>
                  </a:extLst>
                </a:gridCol>
                <a:gridCol w="3824264">
                  <a:extLst>
                    <a:ext uri="{9D8B030D-6E8A-4147-A177-3AD203B41FA5}">
                      <a16:colId xmlns:a16="http://schemas.microsoft.com/office/drawing/2014/main" val="3268784362"/>
                    </a:ext>
                  </a:extLst>
                </a:gridCol>
              </a:tblGrid>
              <a:tr h="66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Результаты анализа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показателей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8322937"/>
                  </a:ext>
                </a:extLst>
              </a:tr>
              <a:tr h="6744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Информация о показателях отсутствует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73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1667008"/>
                  </a:ext>
                </a:extLst>
              </a:tr>
              <a:tr h="6744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Динамика отсутствует (стабильное состояние)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7538060"/>
                  </a:ext>
                </a:extLst>
              </a:tr>
              <a:tr h="6744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Отрицательная динамика показателей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6208555"/>
                  </a:ext>
                </a:extLst>
              </a:tr>
              <a:tr h="6744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Положительная динамика показателей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8654323"/>
                  </a:ext>
                </a:extLst>
              </a:tr>
              <a:tr h="6744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Общее количество анализируемых показателей ЦУР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175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7207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966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756458"/>
            <a:ext cx="8761413" cy="92417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Наиболее актуальные для Владимирской области стратегические показатели устойчивого развития</a:t>
            </a:r>
            <a:br>
              <a:rPr lang="ru-RU" sz="2000" b="1" dirty="0"/>
            </a:b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265427"/>
              </p:ext>
            </p:extLst>
          </p:nvPr>
        </p:nvGraphicFramePr>
        <p:xfrm>
          <a:off x="838199" y="1825625"/>
          <a:ext cx="10887635" cy="452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483">
                  <a:extLst>
                    <a:ext uri="{9D8B030D-6E8A-4147-A177-3AD203B41FA5}">
                      <a16:colId xmlns:a16="http://schemas.microsoft.com/office/drawing/2014/main" val="3242367487"/>
                    </a:ext>
                  </a:extLst>
                </a:gridCol>
                <a:gridCol w="6706152">
                  <a:extLst>
                    <a:ext uri="{9D8B030D-6E8A-4147-A177-3AD203B41FA5}">
                      <a16:colId xmlns:a16="http://schemas.microsoft.com/office/drawing/2014/main" val="1180312268"/>
                    </a:ext>
                  </a:extLst>
                </a:gridCol>
              </a:tblGrid>
              <a:tr h="1781152"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Младенческая смертность (на 1 тыс. родившихся живыми) (промилле)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Владимирская область по значению данного показателя находится на 76 месте среди субъектов РФ. В 2020 году показатель составил 6,0. Среднее значение показателя по ЦФО составляет 2,0.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741064"/>
                  </a:ext>
                </a:extLst>
              </a:tr>
              <a:tr h="1370117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Ожидаемая продолжительность жизни при рождении, лет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 Владимирской области ожидаемая продолжительность жизни при рождении составляет 70,03 лет, что соответствует 65 месту среди регионов России.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106814"/>
                  </a:ext>
                </a:extLst>
              </a:tr>
              <a:tr h="1370117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Смертность населения в трудоспособном возрасте, на 100 тыс. населения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 данного показателя во Владимирской области составляет в 2020 году 679,1, что значительно выше среднего показателя по ЦФО – 521,8.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563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676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/>
              <a:t>Наиболее актуальные для Владимирской области стратегические показатели устойчивого развития</a:t>
            </a:r>
            <a:br>
              <a:rPr lang="ru-RU" sz="2000" b="1" dirty="0"/>
            </a:b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212563"/>
              </p:ext>
            </p:extLst>
          </p:nvPr>
        </p:nvGraphicFramePr>
        <p:xfrm>
          <a:off x="838199" y="1825625"/>
          <a:ext cx="10887635" cy="4766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483">
                  <a:extLst>
                    <a:ext uri="{9D8B030D-6E8A-4147-A177-3AD203B41FA5}">
                      <a16:colId xmlns:a16="http://schemas.microsoft.com/office/drawing/2014/main" val="3242367487"/>
                    </a:ext>
                  </a:extLst>
                </a:gridCol>
                <a:gridCol w="6706152">
                  <a:extLst>
                    <a:ext uri="{9D8B030D-6E8A-4147-A177-3AD203B41FA5}">
                      <a16:colId xmlns:a16="http://schemas.microsoft.com/office/drawing/2014/main" val="1180312268"/>
                    </a:ext>
                  </a:extLst>
                </a:gridCol>
              </a:tblGrid>
              <a:tr h="1781152"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Реальные денежные доходы населения, в процентах к предыдущему периоду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Владимирская область занимает 59 место среди субъектов РФ и предпоследнее место в ЦФО.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741064"/>
                  </a:ext>
                </a:extLst>
              </a:tr>
              <a:tr h="1370117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Среднемесячная начисленная заработная плата работников организаций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Величина показателя среднемесячной начисленной заработной платы работников организаций во Владимирской области составил в 2020 году 35240 рублей, что существенно ниже среднего значения по ЦФО – 65319 рублей.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106814"/>
                  </a:ext>
                </a:extLst>
              </a:tr>
              <a:tr h="1370117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Обеспеченность врачами на 10 000 человек населения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показателю численности врачей всех специальностей в 2020 году Владимирская область находится на 80 месте среди субъектов РФ.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563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548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Выводы: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Формирование плана работы ОП ВО с учетом контрольных и экспертно- аналитических мероприятий СП ВО;</a:t>
            </a:r>
          </a:p>
          <a:p>
            <a:pPr algn="just"/>
            <a:r>
              <a:rPr lang="ru-RU" dirty="0"/>
              <a:t>Разработка рекомендаций по повышению эффективности деятельности ОИВ субъекта РФ;</a:t>
            </a:r>
          </a:p>
          <a:p>
            <a:pPr algn="just"/>
            <a:r>
              <a:rPr lang="ru-RU" dirty="0"/>
              <a:t>Организация и проведение круглых столов, семинаров, конференций по выработке решений наиболее актуальных проблем социально-экономического развития региона;</a:t>
            </a:r>
          </a:p>
          <a:p>
            <a:pPr algn="just"/>
            <a:r>
              <a:rPr lang="ru-RU" dirty="0"/>
              <a:t>Реализация новых эффективных форм </a:t>
            </a:r>
            <a:r>
              <a:rPr lang="ru-RU" dirty="0" err="1"/>
              <a:t>медийного</a:t>
            </a:r>
            <a:r>
              <a:rPr lang="ru-RU" dirty="0"/>
              <a:t> освещения и сопровождения контрольных и </a:t>
            </a:r>
            <a:r>
              <a:rPr lang="ru-RU"/>
              <a:t>экспертно-аналитических мероприятий;</a:t>
            </a:r>
            <a:endParaRPr lang="ru-RU" dirty="0"/>
          </a:p>
          <a:p>
            <a:pPr algn="just"/>
            <a:r>
              <a:rPr lang="ru-RU" dirty="0"/>
              <a:t>Привлечение НКО в актуальные социальные мероприятия.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744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1574" y="2385118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2798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Развитие экспертно-аналитической деятельности Счетной палаты Владимирской области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478646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423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/>
              <a:t>Система общественного, научного и информационного сопровождения контрольных мероприятий (ОНИС)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451602"/>
              </p:ext>
            </p:extLst>
          </p:nvPr>
        </p:nvGraphicFramePr>
        <p:xfrm>
          <a:off x="1155700" y="2344189"/>
          <a:ext cx="9260147" cy="3915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036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Цель формирования системы ОНИС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 Формирование общественного мнения об эффективности работы ФОИВ, ОИВ субъектов РФ, контрольно-счетных органов;</a:t>
            </a:r>
          </a:p>
          <a:p>
            <a:r>
              <a:rPr lang="ru-RU" dirty="0"/>
              <a:t>2.Удовлетворение потребностей общества в объективной оценке расходования бюджетных средств;</a:t>
            </a:r>
          </a:p>
          <a:p>
            <a:r>
              <a:rPr lang="ru-RU" dirty="0"/>
              <a:t>Включение результатов экспертно-аналитической деятельности в учебные курсы и дисциплины образовательных программ СПО и ВО;</a:t>
            </a:r>
          </a:p>
          <a:p>
            <a:r>
              <a:rPr lang="ru-RU" dirty="0"/>
              <a:t>Выявление наиболее актуальных проблем социально-экономического развития региона;</a:t>
            </a:r>
          </a:p>
          <a:p>
            <a:r>
              <a:rPr lang="ru-RU" dirty="0"/>
              <a:t>Информационная «</a:t>
            </a:r>
            <a:r>
              <a:rPr lang="ru-RU" dirty="0" err="1"/>
              <a:t>подстветка</a:t>
            </a:r>
            <a:r>
              <a:rPr lang="ru-RU" dirty="0"/>
              <a:t>» региональных проектов и программ;</a:t>
            </a:r>
          </a:p>
          <a:p>
            <a:r>
              <a:rPr lang="ru-RU" dirty="0"/>
              <a:t>Вовлечение добровольческих организаций в решение наиболее актуальных проблем социально-экономического развития региона.</a:t>
            </a:r>
          </a:p>
        </p:txBody>
      </p:sp>
    </p:spTree>
    <p:extLst>
      <p:ext uri="{BB962C8B-B14F-4D97-AF65-F5344CB8AC3E}">
        <p14:creationId xmlns:p14="http://schemas.microsoft.com/office/powerpoint/2010/main" val="113641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Национальные и интернациональные документы в области устойчивого развития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956203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0633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Основные характеристики документов, определяющих цели устойчивого развития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049991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7494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Стратегия социально-экономического развития Владимирской области до 2030 года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849822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554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Система целеполагания Стратегии Владимирской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ВЛАДИМИРСКАЯ ОБЛАСТЬ - ТЕРРИТОРИЯ ИННОВАЦИОННОГО РАЗВИТИЯ С ВЫСОКОЭФФЕКТИВНОЙ КОНКУРЕНТОСПОСОБНОЙ ЭКОНОМИКОЙ ( 7 целей второго уровня; 34 целевых индикатора)</a:t>
            </a:r>
          </a:p>
          <a:p>
            <a:r>
              <a:rPr lang="ru-RU" dirty="0"/>
              <a:t>2. ВЛАДИМИРСКАЯ ОБЛАСТЬ - РЕГИОН, ПРИВЛЕКАТЕЛЬНЫЙ ДЛЯ ИНВЕСТОРОВ, С РАЗВИТОЙ ИНСТИТУЦИОНАЛЬНОЙ СРЕДОЙ (1 цель второго уровня; 4 целевых индикатора);</a:t>
            </a:r>
          </a:p>
          <a:p>
            <a:r>
              <a:rPr lang="ru-RU" dirty="0"/>
              <a:t>ЦЕЛЬ 3. ВЛАДИМИРСКАЯ ОБЛАСТЬ - КРУПНЫЙ ТРАНЗИТНЫЙ УЗЕЛ С ШИРОКИМ СПЕКТРОМ ЛОГИСТИЧЕСКИХ УСЛУГ И РАЗВИТОЙ ТРАНСПОРТНОЙ ИНФРАСТРУКТУРОЙ (1 цель второго уровня, 6 целевых индикаторов)</a:t>
            </a:r>
          </a:p>
        </p:txBody>
      </p:sp>
    </p:spTree>
    <p:extLst>
      <p:ext uri="{BB962C8B-B14F-4D97-AF65-F5344CB8AC3E}">
        <p14:creationId xmlns:p14="http://schemas.microsoft.com/office/powerpoint/2010/main" val="3301333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Сиситема </a:t>
            </a:r>
            <a:r>
              <a:rPr lang="ru-RU" dirty="0"/>
              <a:t>целеполагания Стратегии </a:t>
            </a:r>
            <a:r>
              <a:rPr lang="ru-RU"/>
              <a:t>Владимирской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ЦЕЛЬ 4. ВЛАДИМИРСКАЯ ОБЛАСТЬ - РЕГИОН КОМФОРТНОЙ СОЦИАЛЬНОЙ И ЭКОЛОГИЧЕСКОЙ СРЕДЫ (10 целей второго уровня; 55 целевых индикаторов);</a:t>
            </a:r>
          </a:p>
          <a:p>
            <a:r>
              <a:rPr lang="ru-RU" dirty="0"/>
              <a:t>ЦЕЛЬ 5. ВЛАДИМИРСКАЯ ОБЛАСТЬ - ЦЕНТР ПРИТЯЖЕНИЯ РОССИЙСКИХ И ИНОСТРАННЫХ ТУРИСТОВ (1 цель второго уровня; 3 целевых индикатора);</a:t>
            </a:r>
          </a:p>
          <a:p>
            <a:r>
              <a:rPr lang="ru-RU" dirty="0"/>
              <a:t>ЦЕЛЬ 6. ВЛАДИМИРСКАЯ ОБЛАСТЬ - ТЕРРИТОРИЯ ЭФФЕКТИВНОГО ГОСУДАРСТВЕННОГО И МУНИЦИПАЛЬНОГО УПРАВЛЕНИЯ (2 цели второго уровня; 12 целевых индикаторов).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424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1788</TotalTime>
  <Words>1055</Words>
  <Application>Microsoft Office PowerPoint</Application>
  <PresentationFormat>Широкоэкранный</PresentationFormat>
  <Paragraphs>107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Совет директоров</vt:lpstr>
      <vt:lpstr>Формирование системы общественного, научного и информационного сопровождения контрольных и  экспертно-аналитических мероприятий</vt:lpstr>
      <vt:lpstr>Развитие экспертно-аналитической деятельности Счетной палаты Владимирской области</vt:lpstr>
      <vt:lpstr>Система общественного, научного и информационного сопровождения контрольных мероприятий (ОНИС)</vt:lpstr>
      <vt:lpstr>Цель формирования системы ОНИС</vt:lpstr>
      <vt:lpstr>Национальные и интернациональные документы в области устойчивого развития</vt:lpstr>
      <vt:lpstr>Основные характеристики документов, определяющих цели устойчивого развития</vt:lpstr>
      <vt:lpstr>Стратегия социально-экономического развития Владимирской области до 2030 года</vt:lpstr>
      <vt:lpstr>Система целеполагания Стратегии Владимирской области</vt:lpstr>
      <vt:lpstr>Сиситема целеполагания Стратегии Владимирской области</vt:lpstr>
      <vt:lpstr>Соответствие Стратегии Владимирской области Стратегии национальной безопасности РФ</vt:lpstr>
      <vt:lpstr>Соответствие Стратегии Владимирской области Национальным целям развития РФ</vt:lpstr>
      <vt:lpstr>Соответствие Стратегии Владимирской области Национальным целям развития РФ</vt:lpstr>
      <vt:lpstr>Соответствие Стратегии Владимирской области Национальным целям развития РФ</vt:lpstr>
      <vt:lpstr> Динамика показателей, характеризующих достижение национальных целей во Владимирской области соотносящихся с показателями ЦУР </vt:lpstr>
      <vt:lpstr>Наиболее актуальные для Владимирской области стратегические показатели устойчивого развития </vt:lpstr>
      <vt:lpstr>Наиболее актуальные для Владимирской области стратегические показатели устойчивого развития </vt:lpstr>
      <vt:lpstr>Выводы: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Соответствие стратегических документов субъекта РФ национальным и интернациональным целям устойчивого развития</dc:title>
  <dc:creator>Tatiana</dc:creator>
  <cp:lastModifiedBy>Цуркан Марина Валериевна</cp:lastModifiedBy>
  <cp:revision>21</cp:revision>
  <cp:lastPrinted>2023-01-31T11:38:44Z</cp:lastPrinted>
  <dcterms:created xsi:type="dcterms:W3CDTF">2022-09-27T18:05:48Z</dcterms:created>
  <dcterms:modified xsi:type="dcterms:W3CDTF">2024-03-25T11:28:42Z</dcterms:modified>
</cp:coreProperties>
</file>